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304" r:id="rId4"/>
    <p:sldId id="299" r:id="rId5"/>
    <p:sldId id="302" r:id="rId6"/>
    <p:sldId id="303" r:id="rId7"/>
    <p:sldId id="300" r:id="rId8"/>
    <p:sldId id="301" r:id="rId9"/>
    <p:sldId id="295" r:id="rId10"/>
    <p:sldId id="296" r:id="rId11"/>
    <p:sldId id="297" r:id="rId12"/>
    <p:sldId id="298" r:id="rId13"/>
    <p:sldId id="293" r:id="rId14"/>
    <p:sldId id="294" r:id="rId15"/>
    <p:sldId id="257" r:id="rId16"/>
    <p:sldId id="285" r:id="rId17"/>
    <p:sldId id="305" r:id="rId18"/>
    <p:sldId id="306" r:id="rId19"/>
    <p:sldId id="287" r:id="rId20"/>
    <p:sldId id="288" r:id="rId21"/>
    <p:sldId id="289" r:id="rId22"/>
    <p:sldId id="290" r:id="rId23"/>
    <p:sldId id="286" r:id="rId24"/>
    <p:sldId id="282" r:id="rId25"/>
    <p:sldId id="284" r:id="rId26"/>
    <p:sldId id="291" r:id="rId27"/>
    <p:sldId id="261" r:id="rId28"/>
    <p:sldId id="265" r:id="rId29"/>
    <p:sldId id="307" r:id="rId30"/>
    <p:sldId id="308" r:id="rId31"/>
    <p:sldId id="266" r:id="rId32"/>
    <p:sldId id="267" r:id="rId33"/>
    <p:sldId id="268" r:id="rId34"/>
    <p:sldId id="269" r:id="rId35"/>
    <p:sldId id="270" r:id="rId36"/>
    <p:sldId id="271" r:id="rId37"/>
    <p:sldId id="273" r:id="rId38"/>
    <p:sldId id="274" r:id="rId39"/>
    <p:sldId id="276" r:id="rId40"/>
    <p:sldId id="292" r:id="rId41"/>
    <p:sldId id="277" r:id="rId42"/>
    <p:sldId id="278" r:id="rId43"/>
    <p:sldId id="27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42" autoAdjust="0"/>
    <p:restoredTop sz="94660"/>
  </p:normalViewPr>
  <p:slideViewPr>
    <p:cSldViewPr snapToGrid="0" snapToObjects="1">
      <p:cViewPr varScale="1">
        <p:scale>
          <a:sx n="78" d="100"/>
          <a:sy n="78" d="100"/>
        </p:scale>
        <p:origin x="-176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printerSettings" Target="printerSettings/printerSettings1.bin"/></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B71D40-8790-BD47-8DF8-CFA915030875}"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A8D3C377-8738-FF44-96FB-70E4A4409B6E}">
      <dgm:prSet/>
      <dgm:spPr>
        <a:solidFill>
          <a:srgbClr val="000090"/>
        </a:solidFill>
      </dgm:spPr>
      <dgm:t>
        <a:bodyPr/>
        <a:lstStyle/>
        <a:p>
          <a:pPr rtl="0"/>
          <a:r>
            <a:rPr lang="en-US" dirty="0" smtClean="0"/>
            <a:t>classification of dry eye is </a:t>
          </a:r>
          <a:endParaRPr lang="en-US" dirty="0"/>
        </a:p>
      </dgm:t>
    </dgm:pt>
    <dgm:pt modelId="{0B96B044-EE17-2349-8514-5338CF6F4F08}" type="parTrans" cxnId="{34D2A375-DB8A-6748-B371-D41FEFE9AE7C}">
      <dgm:prSet/>
      <dgm:spPr/>
      <dgm:t>
        <a:bodyPr/>
        <a:lstStyle/>
        <a:p>
          <a:endParaRPr lang="en-US"/>
        </a:p>
      </dgm:t>
    </dgm:pt>
    <dgm:pt modelId="{690F8CCE-0AC0-1944-867D-F0478C45D50F}" type="sibTrans" cxnId="{34D2A375-DB8A-6748-B371-D41FEFE9AE7C}">
      <dgm:prSet/>
      <dgm:spPr/>
      <dgm:t>
        <a:bodyPr/>
        <a:lstStyle/>
        <a:p>
          <a:endParaRPr lang="en-US"/>
        </a:p>
      </dgm:t>
    </dgm:pt>
    <dgm:pt modelId="{48ADFFDB-EDAC-204B-AA37-B9DCE1BD6312}">
      <dgm:prSet/>
      <dgm:spPr/>
      <dgm:t>
        <a:bodyPr/>
        <a:lstStyle/>
        <a:p>
          <a:pPr rtl="0"/>
          <a:r>
            <a:rPr lang="en-US" dirty="0" smtClean="0"/>
            <a:t>1-aqueous-deficient and </a:t>
          </a:r>
          <a:endParaRPr lang="en-US" dirty="0"/>
        </a:p>
      </dgm:t>
    </dgm:pt>
    <dgm:pt modelId="{3199DDAB-3552-6C4B-B95C-829AF066C95D}" type="parTrans" cxnId="{1415410F-C952-9544-A723-6DF56351D602}">
      <dgm:prSet/>
      <dgm:spPr/>
      <dgm:t>
        <a:bodyPr/>
        <a:lstStyle/>
        <a:p>
          <a:endParaRPr lang="en-US"/>
        </a:p>
      </dgm:t>
    </dgm:pt>
    <dgm:pt modelId="{B2D33FDE-CC70-084D-AE9C-7C18ECB6D360}" type="sibTrans" cxnId="{1415410F-C952-9544-A723-6DF56351D602}">
      <dgm:prSet/>
      <dgm:spPr/>
      <dgm:t>
        <a:bodyPr/>
        <a:lstStyle/>
        <a:p>
          <a:endParaRPr lang="en-US"/>
        </a:p>
      </dgm:t>
    </dgm:pt>
    <dgm:pt modelId="{872D045A-C50C-CF41-AEBE-2D7EF37D6ACD}">
      <dgm:prSet/>
      <dgm:spPr/>
      <dgm:t>
        <a:bodyPr/>
        <a:lstStyle/>
        <a:p>
          <a:pPr rtl="0"/>
          <a:r>
            <a:rPr lang="en-US" smtClean="0"/>
            <a:t>evaporative  (meibum deficiency)</a:t>
          </a:r>
          <a:endParaRPr lang="en-US"/>
        </a:p>
      </dgm:t>
    </dgm:pt>
    <dgm:pt modelId="{D3EDDA5C-C703-904D-BA07-5827E4ECB387}" type="parTrans" cxnId="{61258C26-68A4-B746-82A2-8262F8C53A8B}">
      <dgm:prSet/>
      <dgm:spPr/>
      <dgm:t>
        <a:bodyPr/>
        <a:lstStyle/>
        <a:p>
          <a:endParaRPr lang="en-US"/>
        </a:p>
      </dgm:t>
    </dgm:pt>
    <dgm:pt modelId="{68B5225D-A87F-724C-8F0A-D6D69BF79979}" type="sibTrans" cxnId="{61258C26-68A4-B746-82A2-8262F8C53A8B}">
      <dgm:prSet/>
      <dgm:spPr/>
      <dgm:t>
        <a:bodyPr/>
        <a:lstStyle/>
        <a:p>
          <a:endParaRPr lang="en-US"/>
        </a:p>
      </dgm:t>
    </dgm:pt>
    <dgm:pt modelId="{AAE5A3B1-0338-2E48-9A05-0DB6AC6AA927}">
      <dgm:prSet/>
      <dgm:spPr/>
      <dgm:t>
        <a:bodyPr/>
        <a:lstStyle/>
        <a:p>
          <a:pPr rtl="0"/>
          <a:endParaRPr lang="en-US" dirty="0"/>
        </a:p>
      </dgm:t>
    </dgm:pt>
    <dgm:pt modelId="{7EDE0136-F660-3542-8D4B-C9503C19E9EE}" type="parTrans" cxnId="{8845775D-88BA-C046-B008-6F73FE42656A}">
      <dgm:prSet/>
      <dgm:spPr/>
      <dgm:t>
        <a:bodyPr/>
        <a:lstStyle/>
        <a:p>
          <a:endParaRPr lang="en-US"/>
        </a:p>
      </dgm:t>
    </dgm:pt>
    <dgm:pt modelId="{F5F658A7-F12F-B641-AB2F-09A704158701}" type="sibTrans" cxnId="{8845775D-88BA-C046-B008-6F73FE42656A}">
      <dgm:prSet/>
      <dgm:spPr/>
      <dgm:t>
        <a:bodyPr/>
        <a:lstStyle/>
        <a:p>
          <a:endParaRPr lang="en-US"/>
        </a:p>
      </dgm:t>
    </dgm:pt>
    <dgm:pt modelId="{7F8B763B-EC44-5949-9571-ECBC69FC6315}" type="pres">
      <dgm:prSet presAssocID="{61B71D40-8790-BD47-8DF8-CFA915030875}" presName="linear" presStyleCnt="0">
        <dgm:presLayoutVars>
          <dgm:animLvl val="lvl"/>
          <dgm:resizeHandles val="exact"/>
        </dgm:presLayoutVars>
      </dgm:prSet>
      <dgm:spPr/>
      <dgm:t>
        <a:bodyPr/>
        <a:lstStyle/>
        <a:p>
          <a:endParaRPr lang="en-US"/>
        </a:p>
      </dgm:t>
    </dgm:pt>
    <dgm:pt modelId="{3486B5EB-E82C-784A-AC48-E8FF4E6F8979}" type="pres">
      <dgm:prSet presAssocID="{A8D3C377-8738-FF44-96FB-70E4A4409B6E}" presName="parentText" presStyleLbl="node1" presStyleIdx="0" presStyleCnt="2" custLinFactNeighborY="-64348">
        <dgm:presLayoutVars>
          <dgm:chMax val="0"/>
          <dgm:bulletEnabled val="1"/>
        </dgm:presLayoutVars>
      </dgm:prSet>
      <dgm:spPr/>
      <dgm:t>
        <a:bodyPr/>
        <a:lstStyle/>
        <a:p>
          <a:endParaRPr lang="en-US"/>
        </a:p>
      </dgm:t>
    </dgm:pt>
    <dgm:pt modelId="{6B06684C-9524-A649-B3D6-E71D91C9F338}" type="pres">
      <dgm:prSet presAssocID="{A8D3C377-8738-FF44-96FB-70E4A4409B6E}" presName="childText" presStyleLbl="revTx" presStyleIdx="0" presStyleCnt="2">
        <dgm:presLayoutVars>
          <dgm:bulletEnabled val="1"/>
        </dgm:presLayoutVars>
      </dgm:prSet>
      <dgm:spPr/>
      <dgm:t>
        <a:bodyPr/>
        <a:lstStyle/>
        <a:p>
          <a:endParaRPr lang="en-US"/>
        </a:p>
      </dgm:t>
    </dgm:pt>
    <dgm:pt modelId="{A065C54A-32CB-D149-9A08-DBF967AAEB17}" type="pres">
      <dgm:prSet presAssocID="{AAE5A3B1-0338-2E48-9A05-0DB6AC6AA927}" presName="parentText" presStyleLbl="node1" presStyleIdx="1" presStyleCnt="2" custScaleY="18056">
        <dgm:presLayoutVars>
          <dgm:chMax val="0"/>
          <dgm:bulletEnabled val="1"/>
        </dgm:presLayoutVars>
      </dgm:prSet>
      <dgm:spPr/>
      <dgm:t>
        <a:bodyPr/>
        <a:lstStyle/>
        <a:p>
          <a:endParaRPr lang="en-US"/>
        </a:p>
      </dgm:t>
    </dgm:pt>
    <dgm:pt modelId="{2115E816-FB3E-C14F-9151-74B5CFFAA62E}" type="pres">
      <dgm:prSet presAssocID="{AAE5A3B1-0338-2E48-9A05-0DB6AC6AA927}" presName="childText" presStyleLbl="revTx" presStyleIdx="1" presStyleCnt="2">
        <dgm:presLayoutVars>
          <dgm:bulletEnabled val="1"/>
        </dgm:presLayoutVars>
      </dgm:prSet>
      <dgm:spPr/>
      <dgm:t>
        <a:bodyPr/>
        <a:lstStyle/>
        <a:p>
          <a:endParaRPr lang="en-US"/>
        </a:p>
      </dgm:t>
    </dgm:pt>
  </dgm:ptLst>
  <dgm:cxnLst>
    <dgm:cxn modelId="{B8D06253-DAA2-6745-994A-85683F3064F1}" type="presOf" srcId="{48ADFFDB-EDAC-204B-AA37-B9DCE1BD6312}" destId="{6B06684C-9524-A649-B3D6-E71D91C9F338}" srcOrd="0" destOrd="0" presId="urn:microsoft.com/office/officeart/2005/8/layout/vList2"/>
    <dgm:cxn modelId="{98F1E05E-4225-E246-A86C-1E45B579EC20}" type="presOf" srcId="{61B71D40-8790-BD47-8DF8-CFA915030875}" destId="{7F8B763B-EC44-5949-9571-ECBC69FC6315}" srcOrd="0" destOrd="0" presId="urn:microsoft.com/office/officeart/2005/8/layout/vList2"/>
    <dgm:cxn modelId="{1415410F-C952-9544-A723-6DF56351D602}" srcId="{A8D3C377-8738-FF44-96FB-70E4A4409B6E}" destId="{48ADFFDB-EDAC-204B-AA37-B9DCE1BD6312}" srcOrd="0" destOrd="0" parTransId="{3199DDAB-3552-6C4B-B95C-829AF066C95D}" sibTransId="{B2D33FDE-CC70-084D-AE9C-7C18ECB6D360}"/>
    <dgm:cxn modelId="{D2E178B2-8C2C-F642-ADA6-996257183645}" type="presOf" srcId="{AAE5A3B1-0338-2E48-9A05-0DB6AC6AA927}" destId="{A065C54A-32CB-D149-9A08-DBF967AAEB17}" srcOrd="0" destOrd="0" presId="urn:microsoft.com/office/officeart/2005/8/layout/vList2"/>
    <dgm:cxn modelId="{576AAE00-A08C-BA45-9277-AC8B6138BE1B}" type="presOf" srcId="{A8D3C377-8738-FF44-96FB-70E4A4409B6E}" destId="{3486B5EB-E82C-784A-AC48-E8FF4E6F8979}" srcOrd="0" destOrd="0" presId="urn:microsoft.com/office/officeart/2005/8/layout/vList2"/>
    <dgm:cxn modelId="{F26A1558-F071-7B4C-AEC0-D83EE3B2D915}" type="presOf" srcId="{872D045A-C50C-CF41-AEBE-2D7EF37D6ACD}" destId="{2115E816-FB3E-C14F-9151-74B5CFFAA62E}" srcOrd="0" destOrd="0" presId="urn:microsoft.com/office/officeart/2005/8/layout/vList2"/>
    <dgm:cxn modelId="{34D2A375-DB8A-6748-B371-D41FEFE9AE7C}" srcId="{61B71D40-8790-BD47-8DF8-CFA915030875}" destId="{A8D3C377-8738-FF44-96FB-70E4A4409B6E}" srcOrd="0" destOrd="0" parTransId="{0B96B044-EE17-2349-8514-5338CF6F4F08}" sibTransId="{690F8CCE-0AC0-1944-867D-F0478C45D50F}"/>
    <dgm:cxn modelId="{8845775D-88BA-C046-B008-6F73FE42656A}" srcId="{61B71D40-8790-BD47-8DF8-CFA915030875}" destId="{AAE5A3B1-0338-2E48-9A05-0DB6AC6AA927}" srcOrd="1" destOrd="0" parTransId="{7EDE0136-F660-3542-8D4B-C9503C19E9EE}" sibTransId="{F5F658A7-F12F-B641-AB2F-09A704158701}"/>
    <dgm:cxn modelId="{61258C26-68A4-B746-82A2-8262F8C53A8B}" srcId="{AAE5A3B1-0338-2E48-9A05-0DB6AC6AA927}" destId="{872D045A-C50C-CF41-AEBE-2D7EF37D6ACD}" srcOrd="0" destOrd="0" parTransId="{D3EDDA5C-C703-904D-BA07-5827E4ECB387}" sibTransId="{68B5225D-A87F-724C-8F0A-D6D69BF79979}"/>
    <dgm:cxn modelId="{28C66686-3413-174C-B73E-0DA3CDD9EE39}" type="presParOf" srcId="{7F8B763B-EC44-5949-9571-ECBC69FC6315}" destId="{3486B5EB-E82C-784A-AC48-E8FF4E6F8979}" srcOrd="0" destOrd="0" presId="urn:microsoft.com/office/officeart/2005/8/layout/vList2"/>
    <dgm:cxn modelId="{963A5FC0-DFF4-3249-8D87-6EFF6A2242AE}" type="presParOf" srcId="{7F8B763B-EC44-5949-9571-ECBC69FC6315}" destId="{6B06684C-9524-A649-B3D6-E71D91C9F338}" srcOrd="1" destOrd="0" presId="urn:microsoft.com/office/officeart/2005/8/layout/vList2"/>
    <dgm:cxn modelId="{7EEB5929-D96C-1C4E-A7B8-A9D6AB62237B}" type="presParOf" srcId="{7F8B763B-EC44-5949-9571-ECBC69FC6315}" destId="{A065C54A-32CB-D149-9A08-DBF967AAEB17}" srcOrd="2" destOrd="0" presId="urn:microsoft.com/office/officeart/2005/8/layout/vList2"/>
    <dgm:cxn modelId="{1C032F74-4D40-4949-816A-4717EBC37076}" type="presParOf" srcId="{7F8B763B-EC44-5949-9571-ECBC69FC6315}" destId="{2115E816-FB3E-C14F-9151-74B5CFFAA62E}" srcOrd="3" destOrd="0" presId="urn:microsoft.com/office/officeart/2005/8/layout/vList2"/>
  </dgm:cxnLst>
  <dgm:bg>
    <a:solidFill>
      <a:srgbClr val="FF0000"/>
    </a:solidFill>
  </dgm:bg>
  <dgm:whole>
    <a:ln>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480B35B-36F6-BC44-A738-5FD4803AAAFD}" type="doc">
      <dgm:prSet loTypeId="urn:microsoft.com/office/officeart/2005/8/layout/vList2" loCatId="" qsTypeId="urn:microsoft.com/office/officeart/2005/8/quickstyle/3D3" qsCatId="3D" csTypeId="urn:microsoft.com/office/officeart/2005/8/colors/accent1_2" csCatId="accent1"/>
      <dgm:spPr/>
      <dgm:t>
        <a:bodyPr/>
        <a:lstStyle/>
        <a:p>
          <a:endParaRPr lang="en-US"/>
        </a:p>
      </dgm:t>
    </dgm:pt>
    <dgm:pt modelId="{EADB7866-6009-5D4A-AE15-56A01732A1A9}">
      <dgm:prSet/>
      <dgm:spPr/>
      <dgm:t>
        <a:bodyPr/>
        <a:lstStyle/>
        <a:p>
          <a:pPr algn="ctr" rtl="0"/>
          <a:r>
            <a:rPr lang="en-US" dirty="0" smtClean="0">
              <a:solidFill>
                <a:srgbClr val="000000"/>
              </a:solidFill>
            </a:rPr>
            <a:t>Treatment Options for MGD</a:t>
          </a:r>
          <a:endParaRPr lang="en-US" dirty="0">
            <a:solidFill>
              <a:srgbClr val="000000"/>
            </a:solidFill>
          </a:endParaRPr>
        </a:p>
      </dgm:t>
    </dgm:pt>
    <dgm:pt modelId="{99F58714-5652-6146-A9F3-90012538FC28}" type="parTrans" cxnId="{61B538CC-1B38-AF48-B091-4CA81AF434BD}">
      <dgm:prSet/>
      <dgm:spPr/>
      <dgm:t>
        <a:bodyPr/>
        <a:lstStyle/>
        <a:p>
          <a:endParaRPr lang="en-US"/>
        </a:p>
      </dgm:t>
    </dgm:pt>
    <dgm:pt modelId="{34860F7A-D240-8846-88A5-2AF3494683CD}" type="sibTrans" cxnId="{61B538CC-1B38-AF48-B091-4CA81AF434BD}">
      <dgm:prSet/>
      <dgm:spPr/>
      <dgm:t>
        <a:bodyPr/>
        <a:lstStyle/>
        <a:p>
          <a:endParaRPr lang="en-US"/>
        </a:p>
      </dgm:t>
    </dgm:pt>
    <dgm:pt modelId="{3ABB0644-7CB2-754E-A2EA-428C18BEC6B9}" type="pres">
      <dgm:prSet presAssocID="{E480B35B-36F6-BC44-A738-5FD4803AAAFD}" presName="linear" presStyleCnt="0">
        <dgm:presLayoutVars>
          <dgm:animLvl val="lvl"/>
          <dgm:resizeHandles val="exact"/>
        </dgm:presLayoutVars>
      </dgm:prSet>
      <dgm:spPr/>
      <dgm:t>
        <a:bodyPr/>
        <a:lstStyle/>
        <a:p>
          <a:endParaRPr lang="en-US"/>
        </a:p>
      </dgm:t>
    </dgm:pt>
    <dgm:pt modelId="{1C07E4C4-528C-914C-9F92-59FA63D0F693}" type="pres">
      <dgm:prSet presAssocID="{EADB7866-6009-5D4A-AE15-56A01732A1A9}" presName="parentText" presStyleLbl="node1" presStyleIdx="0" presStyleCnt="1">
        <dgm:presLayoutVars>
          <dgm:chMax val="0"/>
          <dgm:bulletEnabled val="1"/>
        </dgm:presLayoutVars>
      </dgm:prSet>
      <dgm:spPr/>
      <dgm:t>
        <a:bodyPr/>
        <a:lstStyle/>
        <a:p>
          <a:endParaRPr lang="en-US"/>
        </a:p>
      </dgm:t>
    </dgm:pt>
  </dgm:ptLst>
  <dgm:cxnLst>
    <dgm:cxn modelId="{61B538CC-1B38-AF48-B091-4CA81AF434BD}" srcId="{E480B35B-36F6-BC44-A738-5FD4803AAAFD}" destId="{EADB7866-6009-5D4A-AE15-56A01732A1A9}" srcOrd="0" destOrd="0" parTransId="{99F58714-5652-6146-A9F3-90012538FC28}" sibTransId="{34860F7A-D240-8846-88A5-2AF3494683CD}"/>
    <dgm:cxn modelId="{18BBB5F2-2A93-DF4F-BC0E-BCE6EAE4EF1D}" type="presOf" srcId="{E480B35B-36F6-BC44-A738-5FD4803AAAFD}" destId="{3ABB0644-7CB2-754E-A2EA-428C18BEC6B9}" srcOrd="0" destOrd="0" presId="urn:microsoft.com/office/officeart/2005/8/layout/vList2"/>
    <dgm:cxn modelId="{787454A5-3183-2A4F-9783-CA12C50D3423}" type="presOf" srcId="{EADB7866-6009-5D4A-AE15-56A01732A1A9}" destId="{1C07E4C4-528C-914C-9F92-59FA63D0F693}" srcOrd="0" destOrd="0" presId="urn:microsoft.com/office/officeart/2005/8/layout/vList2"/>
    <dgm:cxn modelId="{8504D7F4-C4DE-3A45-A858-43BF2E05C4F1}" type="presParOf" srcId="{3ABB0644-7CB2-754E-A2EA-428C18BEC6B9}" destId="{1C07E4C4-528C-914C-9F92-59FA63D0F69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E22895A-9C6B-BD45-9E00-5F1DB1D0D6EF}" type="doc">
      <dgm:prSet loTypeId="urn:microsoft.com/office/officeart/2005/8/layout/vList2" loCatId="" qsTypeId="urn:microsoft.com/office/officeart/2005/8/quickstyle/simple4" qsCatId="simple" csTypeId="urn:microsoft.com/office/officeart/2005/8/colors/colorful2" csCatId="colorful"/>
      <dgm:spPr/>
      <dgm:t>
        <a:bodyPr/>
        <a:lstStyle/>
        <a:p>
          <a:endParaRPr lang="en-US"/>
        </a:p>
      </dgm:t>
    </dgm:pt>
    <dgm:pt modelId="{40B203BB-1370-5B41-8D96-86E894604EFC}">
      <dgm:prSet/>
      <dgm:spPr/>
      <dgm:t>
        <a:bodyPr/>
        <a:lstStyle/>
        <a:p>
          <a:pPr rtl="0"/>
          <a:r>
            <a:rPr lang="en-US" smtClean="0"/>
            <a:t>1-warm compress</a:t>
          </a:r>
          <a:endParaRPr lang="en-US"/>
        </a:p>
      </dgm:t>
    </dgm:pt>
    <dgm:pt modelId="{868DC845-95CB-5C42-A4BA-8A7929811D28}" type="parTrans" cxnId="{8155435F-E4C6-064E-A798-2CBF5FB57493}">
      <dgm:prSet/>
      <dgm:spPr/>
      <dgm:t>
        <a:bodyPr/>
        <a:lstStyle/>
        <a:p>
          <a:endParaRPr lang="en-US"/>
        </a:p>
      </dgm:t>
    </dgm:pt>
    <dgm:pt modelId="{76FEF62F-95AD-6E42-8BE5-8B96F6C754EA}" type="sibTrans" cxnId="{8155435F-E4C6-064E-A798-2CBF5FB57493}">
      <dgm:prSet/>
      <dgm:spPr/>
      <dgm:t>
        <a:bodyPr/>
        <a:lstStyle/>
        <a:p>
          <a:endParaRPr lang="en-US"/>
        </a:p>
      </dgm:t>
    </dgm:pt>
    <dgm:pt modelId="{3830D659-BAFA-7C4C-9634-90DE04C4A5E0}">
      <dgm:prSet/>
      <dgm:spPr/>
      <dgm:t>
        <a:bodyPr/>
        <a:lstStyle/>
        <a:p>
          <a:pPr rtl="0"/>
          <a:r>
            <a:rPr lang="en-US" smtClean="0"/>
            <a:t>2-lid massage</a:t>
          </a:r>
          <a:endParaRPr lang="en-US"/>
        </a:p>
      </dgm:t>
    </dgm:pt>
    <dgm:pt modelId="{148E7984-FB07-5548-B2E4-71D614208934}" type="parTrans" cxnId="{4C75AFC9-C5D3-CD47-AD1C-D64930EAC9A6}">
      <dgm:prSet/>
      <dgm:spPr/>
      <dgm:t>
        <a:bodyPr/>
        <a:lstStyle/>
        <a:p>
          <a:endParaRPr lang="en-US"/>
        </a:p>
      </dgm:t>
    </dgm:pt>
    <dgm:pt modelId="{0C4E0AE8-4898-7143-BE1F-25C53B311607}" type="sibTrans" cxnId="{4C75AFC9-C5D3-CD47-AD1C-D64930EAC9A6}">
      <dgm:prSet/>
      <dgm:spPr/>
      <dgm:t>
        <a:bodyPr/>
        <a:lstStyle/>
        <a:p>
          <a:endParaRPr lang="en-US"/>
        </a:p>
      </dgm:t>
    </dgm:pt>
    <dgm:pt modelId="{9118C570-80BC-B441-8A4E-04C6CBB14565}">
      <dgm:prSet/>
      <dgm:spPr/>
      <dgm:t>
        <a:bodyPr/>
        <a:lstStyle/>
        <a:p>
          <a:pPr rtl="0"/>
          <a:r>
            <a:rPr lang="en-US" smtClean="0"/>
            <a:t>3-lid scrub</a:t>
          </a:r>
          <a:endParaRPr lang="en-US"/>
        </a:p>
      </dgm:t>
    </dgm:pt>
    <dgm:pt modelId="{D4C65315-56D1-E540-9348-B0B4C56A9F7C}" type="parTrans" cxnId="{35BB755B-28A3-1D47-98C1-9CF9723A4B7A}">
      <dgm:prSet/>
      <dgm:spPr/>
      <dgm:t>
        <a:bodyPr/>
        <a:lstStyle/>
        <a:p>
          <a:endParaRPr lang="en-US"/>
        </a:p>
      </dgm:t>
    </dgm:pt>
    <dgm:pt modelId="{103CCF99-D7AA-F846-AF85-C6E4BF5260AB}" type="sibTrans" cxnId="{35BB755B-28A3-1D47-98C1-9CF9723A4B7A}">
      <dgm:prSet/>
      <dgm:spPr/>
      <dgm:t>
        <a:bodyPr/>
        <a:lstStyle/>
        <a:p>
          <a:endParaRPr lang="en-US"/>
        </a:p>
      </dgm:t>
    </dgm:pt>
    <dgm:pt modelId="{85C229A5-7C7A-BC46-B852-77530C557573}">
      <dgm:prSet/>
      <dgm:spPr/>
      <dgm:t>
        <a:bodyPr/>
        <a:lstStyle/>
        <a:p>
          <a:pPr rtl="0"/>
          <a:r>
            <a:rPr lang="mr-IN" smtClean="0"/>
            <a:t>4-omega 3</a:t>
          </a:r>
          <a:endParaRPr lang="mr-IN"/>
        </a:p>
      </dgm:t>
    </dgm:pt>
    <dgm:pt modelId="{05295A7A-8F11-8841-9826-8C77376F0B31}" type="parTrans" cxnId="{28256C5F-A232-DA44-9AD6-4646A1CD1768}">
      <dgm:prSet/>
      <dgm:spPr/>
      <dgm:t>
        <a:bodyPr/>
        <a:lstStyle/>
        <a:p>
          <a:endParaRPr lang="en-US"/>
        </a:p>
      </dgm:t>
    </dgm:pt>
    <dgm:pt modelId="{5A778D61-9753-5540-B5FB-19E4E848D5A2}" type="sibTrans" cxnId="{28256C5F-A232-DA44-9AD6-4646A1CD1768}">
      <dgm:prSet/>
      <dgm:spPr/>
      <dgm:t>
        <a:bodyPr/>
        <a:lstStyle/>
        <a:p>
          <a:endParaRPr lang="en-US"/>
        </a:p>
      </dgm:t>
    </dgm:pt>
    <dgm:pt modelId="{00253E9C-E5EC-D24E-A91F-2D5746C25018}">
      <dgm:prSet/>
      <dgm:spPr/>
      <dgm:t>
        <a:bodyPr/>
        <a:lstStyle/>
        <a:p>
          <a:pPr rtl="0"/>
          <a:r>
            <a:rPr lang="en-US" smtClean="0">
              <a:solidFill>
                <a:srgbClr val="FFFF00"/>
              </a:solidFill>
            </a:rPr>
            <a:t>5-Topical antibiotic drop (if infected) </a:t>
          </a:r>
          <a:endParaRPr lang="en-US">
            <a:solidFill>
              <a:srgbClr val="FFFF00"/>
            </a:solidFill>
          </a:endParaRPr>
        </a:p>
      </dgm:t>
    </dgm:pt>
    <dgm:pt modelId="{850482EE-7108-7A45-A49E-CBFE7116D093}" type="parTrans" cxnId="{CB51B490-2918-534B-B4EB-D1D0FBF2BE67}">
      <dgm:prSet/>
      <dgm:spPr/>
      <dgm:t>
        <a:bodyPr/>
        <a:lstStyle/>
        <a:p>
          <a:endParaRPr lang="en-US"/>
        </a:p>
      </dgm:t>
    </dgm:pt>
    <dgm:pt modelId="{6ECAF25F-7E15-A94A-BD24-A972C5835931}" type="sibTrans" cxnId="{CB51B490-2918-534B-B4EB-D1D0FBF2BE67}">
      <dgm:prSet/>
      <dgm:spPr/>
      <dgm:t>
        <a:bodyPr/>
        <a:lstStyle/>
        <a:p>
          <a:endParaRPr lang="en-US"/>
        </a:p>
      </dgm:t>
    </dgm:pt>
    <dgm:pt modelId="{CFA3B38D-A659-0F49-98B2-D58E21E90AD9}" type="pres">
      <dgm:prSet presAssocID="{7E22895A-9C6B-BD45-9E00-5F1DB1D0D6EF}" presName="linear" presStyleCnt="0">
        <dgm:presLayoutVars>
          <dgm:animLvl val="lvl"/>
          <dgm:resizeHandles val="exact"/>
        </dgm:presLayoutVars>
      </dgm:prSet>
      <dgm:spPr/>
      <dgm:t>
        <a:bodyPr/>
        <a:lstStyle/>
        <a:p>
          <a:endParaRPr lang="en-US"/>
        </a:p>
      </dgm:t>
    </dgm:pt>
    <dgm:pt modelId="{83ECC0A4-819C-0C4D-ADEB-401C3750F426}" type="pres">
      <dgm:prSet presAssocID="{40B203BB-1370-5B41-8D96-86E894604EFC}" presName="parentText" presStyleLbl="node1" presStyleIdx="0" presStyleCnt="5">
        <dgm:presLayoutVars>
          <dgm:chMax val="0"/>
          <dgm:bulletEnabled val="1"/>
        </dgm:presLayoutVars>
      </dgm:prSet>
      <dgm:spPr/>
      <dgm:t>
        <a:bodyPr/>
        <a:lstStyle/>
        <a:p>
          <a:endParaRPr lang="en-US"/>
        </a:p>
      </dgm:t>
    </dgm:pt>
    <dgm:pt modelId="{7CE4345A-6061-F449-B6A6-5DA599CE8991}" type="pres">
      <dgm:prSet presAssocID="{76FEF62F-95AD-6E42-8BE5-8B96F6C754EA}" presName="spacer" presStyleCnt="0"/>
      <dgm:spPr/>
    </dgm:pt>
    <dgm:pt modelId="{6D2690D3-B08B-174F-964B-389C48A74647}" type="pres">
      <dgm:prSet presAssocID="{3830D659-BAFA-7C4C-9634-90DE04C4A5E0}" presName="parentText" presStyleLbl="node1" presStyleIdx="1" presStyleCnt="5">
        <dgm:presLayoutVars>
          <dgm:chMax val="0"/>
          <dgm:bulletEnabled val="1"/>
        </dgm:presLayoutVars>
      </dgm:prSet>
      <dgm:spPr/>
      <dgm:t>
        <a:bodyPr/>
        <a:lstStyle/>
        <a:p>
          <a:endParaRPr lang="en-US"/>
        </a:p>
      </dgm:t>
    </dgm:pt>
    <dgm:pt modelId="{0477E137-BFB6-D846-A9BA-B712D340DCB1}" type="pres">
      <dgm:prSet presAssocID="{0C4E0AE8-4898-7143-BE1F-25C53B311607}" presName="spacer" presStyleCnt="0"/>
      <dgm:spPr/>
    </dgm:pt>
    <dgm:pt modelId="{CB968605-E4EB-7642-85DD-1202CC5F1FC9}" type="pres">
      <dgm:prSet presAssocID="{9118C570-80BC-B441-8A4E-04C6CBB14565}" presName="parentText" presStyleLbl="node1" presStyleIdx="2" presStyleCnt="5">
        <dgm:presLayoutVars>
          <dgm:chMax val="0"/>
          <dgm:bulletEnabled val="1"/>
        </dgm:presLayoutVars>
      </dgm:prSet>
      <dgm:spPr/>
      <dgm:t>
        <a:bodyPr/>
        <a:lstStyle/>
        <a:p>
          <a:endParaRPr lang="en-US"/>
        </a:p>
      </dgm:t>
    </dgm:pt>
    <dgm:pt modelId="{B977DC07-674E-9D4E-A218-9FAB460FDF1A}" type="pres">
      <dgm:prSet presAssocID="{103CCF99-D7AA-F846-AF85-C6E4BF5260AB}" presName="spacer" presStyleCnt="0"/>
      <dgm:spPr/>
    </dgm:pt>
    <dgm:pt modelId="{E7A9DA49-67E1-8D46-A9C8-C27968E4262C}" type="pres">
      <dgm:prSet presAssocID="{85C229A5-7C7A-BC46-B852-77530C557573}" presName="parentText" presStyleLbl="node1" presStyleIdx="3" presStyleCnt="5">
        <dgm:presLayoutVars>
          <dgm:chMax val="0"/>
          <dgm:bulletEnabled val="1"/>
        </dgm:presLayoutVars>
      </dgm:prSet>
      <dgm:spPr/>
      <dgm:t>
        <a:bodyPr/>
        <a:lstStyle/>
        <a:p>
          <a:endParaRPr lang="en-US"/>
        </a:p>
      </dgm:t>
    </dgm:pt>
    <dgm:pt modelId="{031763D6-C70B-9A49-9487-04FA52861D4F}" type="pres">
      <dgm:prSet presAssocID="{5A778D61-9753-5540-B5FB-19E4E848D5A2}" presName="spacer" presStyleCnt="0"/>
      <dgm:spPr/>
    </dgm:pt>
    <dgm:pt modelId="{09F9AD00-9317-8943-83F4-40066227FB77}" type="pres">
      <dgm:prSet presAssocID="{00253E9C-E5EC-D24E-A91F-2D5746C25018}" presName="parentText" presStyleLbl="node1" presStyleIdx="4" presStyleCnt="5">
        <dgm:presLayoutVars>
          <dgm:chMax val="0"/>
          <dgm:bulletEnabled val="1"/>
        </dgm:presLayoutVars>
      </dgm:prSet>
      <dgm:spPr/>
      <dgm:t>
        <a:bodyPr/>
        <a:lstStyle/>
        <a:p>
          <a:endParaRPr lang="en-US"/>
        </a:p>
      </dgm:t>
    </dgm:pt>
  </dgm:ptLst>
  <dgm:cxnLst>
    <dgm:cxn modelId="{8155435F-E4C6-064E-A798-2CBF5FB57493}" srcId="{7E22895A-9C6B-BD45-9E00-5F1DB1D0D6EF}" destId="{40B203BB-1370-5B41-8D96-86E894604EFC}" srcOrd="0" destOrd="0" parTransId="{868DC845-95CB-5C42-A4BA-8A7929811D28}" sibTransId="{76FEF62F-95AD-6E42-8BE5-8B96F6C754EA}"/>
    <dgm:cxn modelId="{DA7458D5-1F24-C545-B0FA-ED6573FB892D}" type="presOf" srcId="{7E22895A-9C6B-BD45-9E00-5F1DB1D0D6EF}" destId="{CFA3B38D-A659-0F49-98B2-D58E21E90AD9}" srcOrd="0" destOrd="0" presId="urn:microsoft.com/office/officeart/2005/8/layout/vList2"/>
    <dgm:cxn modelId="{28256C5F-A232-DA44-9AD6-4646A1CD1768}" srcId="{7E22895A-9C6B-BD45-9E00-5F1DB1D0D6EF}" destId="{85C229A5-7C7A-BC46-B852-77530C557573}" srcOrd="3" destOrd="0" parTransId="{05295A7A-8F11-8841-9826-8C77376F0B31}" sibTransId="{5A778D61-9753-5540-B5FB-19E4E848D5A2}"/>
    <dgm:cxn modelId="{35BB755B-28A3-1D47-98C1-9CF9723A4B7A}" srcId="{7E22895A-9C6B-BD45-9E00-5F1DB1D0D6EF}" destId="{9118C570-80BC-B441-8A4E-04C6CBB14565}" srcOrd="2" destOrd="0" parTransId="{D4C65315-56D1-E540-9348-B0B4C56A9F7C}" sibTransId="{103CCF99-D7AA-F846-AF85-C6E4BF5260AB}"/>
    <dgm:cxn modelId="{4C75AFC9-C5D3-CD47-AD1C-D64930EAC9A6}" srcId="{7E22895A-9C6B-BD45-9E00-5F1DB1D0D6EF}" destId="{3830D659-BAFA-7C4C-9634-90DE04C4A5E0}" srcOrd="1" destOrd="0" parTransId="{148E7984-FB07-5548-B2E4-71D614208934}" sibTransId="{0C4E0AE8-4898-7143-BE1F-25C53B311607}"/>
    <dgm:cxn modelId="{C34C6713-5681-8848-8793-C31EB015EC2D}" type="presOf" srcId="{00253E9C-E5EC-D24E-A91F-2D5746C25018}" destId="{09F9AD00-9317-8943-83F4-40066227FB77}" srcOrd="0" destOrd="0" presId="urn:microsoft.com/office/officeart/2005/8/layout/vList2"/>
    <dgm:cxn modelId="{F7B6B073-B87A-7048-B0FB-E98B5141A72D}" type="presOf" srcId="{3830D659-BAFA-7C4C-9634-90DE04C4A5E0}" destId="{6D2690D3-B08B-174F-964B-389C48A74647}" srcOrd="0" destOrd="0" presId="urn:microsoft.com/office/officeart/2005/8/layout/vList2"/>
    <dgm:cxn modelId="{CB51B490-2918-534B-B4EB-D1D0FBF2BE67}" srcId="{7E22895A-9C6B-BD45-9E00-5F1DB1D0D6EF}" destId="{00253E9C-E5EC-D24E-A91F-2D5746C25018}" srcOrd="4" destOrd="0" parTransId="{850482EE-7108-7A45-A49E-CBFE7116D093}" sibTransId="{6ECAF25F-7E15-A94A-BD24-A972C5835931}"/>
    <dgm:cxn modelId="{86E02E83-21C0-1B4A-AB07-58035C5E060F}" type="presOf" srcId="{40B203BB-1370-5B41-8D96-86E894604EFC}" destId="{83ECC0A4-819C-0C4D-ADEB-401C3750F426}" srcOrd="0" destOrd="0" presId="urn:microsoft.com/office/officeart/2005/8/layout/vList2"/>
    <dgm:cxn modelId="{99B9E347-9B8C-A643-A229-9685AECB57BA}" type="presOf" srcId="{9118C570-80BC-B441-8A4E-04C6CBB14565}" destId="{CB968605-E4EB-7642-85DD-1202CC5F1FC9}" srcOrd="0" destOrd="0" presId="urn:microsoft.com/office/officeart/2005/8/layout/vList2"/>
    <dgm:cxn modelId="{90451D9E-CF6F-4A47-9E0E-4458EFC457B4}" type="presOf" srcId="{85C229A5-7C7A-BC46-B852-77530C557573}" destId="{E7A9DA49-67E1-8D46-A9C8-C27968E4262C}" srcOrd="0" destOrd="0" presId="urn:microsoft.com/office/officeart/2005/8/layout/vList2"/>
    <dgm:cxn modelId="{21C685E3-815B-934C-BB2A-8EAF0A2F832E}" type="presParOf" srcId="{CFA3B38D-A659-0F49-98B2-D58E21E90AD9}" destId="{83ECC0A4-819C-0C4D-ADEB-401C3750F426}" srcOrd="0" destOrd="0" presId="urn:microsoft.com/office/officeart/2005/8/layout/vList2"/>
    <dgm:cxn modelId="{5F24D9CC-942A-FB4E-BF16-8384BE8909B6}" type="presParOf" srcId="{CFA3B38D-A659-0F49-98B2-D58E21E90AD9}" destId="{7CE4345A-6061-F449-B6A6-5DA599CE8991}" srcOrd="1" destOrd="0" presId="urn:microsoft.com/office/officeart/2005/8/layout/vList2"/>
    <dgm:cxn modelId="{027E3ABF-A0D7-8249-A0A6-81371C0057A6}" type="presParOf" srcId="{CFA3B38D-A659-0F49-98B2-D58E21E90AD9}" destId="{6D2690D3-B08B-174F-964B-389C48A74647}" srcOrd="2" destOrd="0" presId="urn:microsoft.com/office/officeart/2005/8/layout/vList2"/>
    <dgm:cxn modelId="{96A35927-6FD0-5548-A15E-A74B4ED80231}" type="presParOf" srcId="{CFA3B38D-A659-0F49-98B2-D58E21E90AD9}" destId="{0477E137-BFB6-D846-A9BA-B712D340DCB1}" srcOrd="3" destOrd="0" presId="urn:microsoft.com/office/officeart/2005/8/layout/vList2"/>
    <dgm:cxn modelId="{D28EAC77-B81A-DA45-A3E4-C64618EACCAC}" type="presParOf" srcId="{CFA3B38D-A659-0F49-98B2-D58E21E90AD9}" destId="{CB968605-E4EB-7642-85DD-1202CC5F1FC9}" srcOrd="4" destOrd="0" presId="urn:microsoft.com/office/officeart/2005/8/layout/vList2"/>
    <dgm:cxn modelId="{02322B6A-C057-C14A-B6B8-3857925645D0}" type="presParOf" srcId="{CFA3B38D-A659-0F49-98B2-D58E21E90AD9}" destId="{B977DC07-674E-9D4E-A218-9FAB460FDF1A}" srcOrd="5" destOrd="0" presId="urn:microsoft.com/office/officeart/2005/8/layout/vList2"/>
    <dgm:cxn modelId="{2015852C-B0A0-B841-A335-8BF518DD8B60}" type="presParOf" srcId="{CFA3B38D-A659-0F49-98B2-D58E21E90AD9}" destId="{E7A9DA49-67E1-8D46-A9C8-C27968E4262C}" srcOrd="6" destOrd="0" presId="urn:microsoft.com/office/officeart/2005/8/layout/vList2"/>
    <dgm:cxn modelId="{E4B869C8-58D9-BF43-AB1B-815987EB1CFE}" type="presParOf" srcId="{CFA3B38D-A659-0F49-98B2-D58E21E90AD9}" destId="{031763D6-C70B-9A49-9487-04FA52861D4F}" srcOrd="7" destOrd="0" presId="urn:microsoft.com/office/officeart/2005/8/layout/vList2"/>
    <dgm:cxn modelId="{990E00A2-D2B7-5145-B7E2-1F87AC354340}" type="presParOf" srcId="{CFA3B38D-A659-0F49-98B2-D58E21E90AD9}" destId="{09F9AD00-9317-8943-83F4-40066227FB77}"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C3D20F7-E333-414D-9B53-E9984C3C1861}" type="doc">
      <dgm:prSet loTypeId="urn:microsoft.com/office/officeart/2005/8/layout/vList2" loCatId="" qsTypeId="urn:microsoft.com/office/officeart/2005/8/quickstyle/simple4" qsCatId="simple" csTypeId="urn:microsoft.com/office/officeart/2005/8/colors/colorful2" csCatId="colorful"/>
      <dgm:spPr/>
      <dgm:t>
        <a:bodyPr/>
        <a:lstStyle/>
        <a:p>
          <a:endParaRPr lang="en-US"/>
        </a:p>
      </dgm:t>
    </dgm:pt>
    <dgm:pt modelId="{47061F3B-1063-4749-ABC2-5B6C43587CE8}">
      <dgm:prSet/>
      <dgm:spPr/>
      <dgm:t>
        <a:bodyPr/>
        <a:lstStyle/>
        <a:p>
          <a:pPr rtl="0"/>
          <a:r>
            <a:rPr lang="en-US" b="1" smtClean="0"/>
            <a:t>1-Humidify your work and living environment.</a:t>
          </a:r>
          <a:endParaRPr lang="en-US"/>
        </a:p>
      </dgm:t>
    </dgm:pt>
    <dgm:pt modelId="{A6D6F191-579E-B545-B060-C31B08D7DB2D}" type="parTrans" cxnId="{F2289D54-0671-6E4B-A110-7A00D3D9C667}">
      <dgm:prSet/>
      <dgm:spPr/>
      <dgm:t>
        <a:bodyPr/>
        <a:lstStyle/>
        <a:p>
          <a:endParaRPr lang="en-US"/>
        </a:p>
      </dgm:t>
    </dgm:pt>
    <dgm:pt modelId="{70F91A3D-4C88-5B4D-8007-5D658CC08F64}" type="sibTrans" cxnId="{F2289D54-0671-6E4B-A110-7A00D3D9C667}">
      <dgm:prSet/>
      <dgm:spPr/>
      <dgm:t>
        <a:bodyPr/>
        <a:lstStyle/>
        <a:p>
          <a:endParaRPr lang="en-US"/>
        </a:p>
      </dgm:t>
    </dgm:pt>
    <dgm:pt modelId="{4796849C-E1E5-0448-BB2F-C23B52844FEF}">
      <dgm:prSet/>
      <dgm:spPr/>
      <dgm:t>
        <a:bodyPr/>
        <a:lstStyle/>
        <a:p>
          <a:pPr rtl="0"/>
          <a:r>
            <a:rPr lang="en-US" b="1" smtClean="0"/>
            <a:t>2-Wear contact lenses sparingly.</a:t>
          </a:r>
          <a:endParaRPr lang="en-US"/>
        </a:p>
      </dgm:t>
    </dgm:pt>
    <dgm:pt modelId="{A0CA00B1-0996-6346-8D6F-97124DF07B21}" type="parTrans" cxnId="{333E9780-0594-F347-9FF5-ED8A5618A9D6}">
      <dgm:prSet/>
      <dgm:spPr/>
      <dgm:t>
        <a:bodyPr/>
        <a:lstStyle/>
        <a:p>
          <a:endParaRPr lang="en-US"/>
        </a:p>
      </dgm:t>
    </dgm:pt>
    <dgm:pt modelId="{7FB8AE46-BF7C-284F-A694-3DFAD8F77D93}" type="sibTrans" cxnId="{333E9780-0594-F347-9FF5-ED8A5618A9D6}">
      <dgm:prSet/>
      <dgm:spPr/>
      <dgm:t>
        <a:bodyPr/>
        <a:lstStyle/>
        <a:p>
          <a:endParaRPr lang="en-US"/>
        </a:p>
      </dgm:t>
    </dgm:pt>
    <dgm:pt modelId="{80A4C735-E81C-3744-B5C6-32FB674863AC}">
      <dgm:prSet/>
      <dgm:spPr/>
      <dgm:t>
        <a:bodyPr/>
        <a:lstStyle/>
        <a:p>
          <a:pPr rtl="0"/>
          <a:r>
            <a:rPr lang="en-US" b="1" smtClean="0"/>
            <a:t>3-Take breaks from your computer screen.</a:t>
          </a:r>
          <a:endParaRPr lang="en-US"/>
        </a:p>
      </dgm:t>
    </dgm:pt>
    <dgm:pt modelId="{7141F686-3430-DD4E-A80C-62FC37537270}" type="parTrans" cxnId="{DE84601F-2D96-BC47-BECE-03B642968F2F}">
      <dgm:prSet/>
      <dgm:spPr/>
      <dgm:t>
        <a:bodyPr/>
        <a:lstStyle/>
        <a:p>
          <a:endParaRPr lang="en-US"/>
        </a:p>
      </dgm:t>
    </dgm:pt>
    <dgm:pt modelId="{56CEE0AC-6560-1B42-8CC2-6C0FEBC41ABF}" type="sibTrans" cxnId="{DE84601F-2D96-BC47-BECE-03B642968F2F}">
      <dgm:prSet/>
      <dgm:spPr/>
      <dgm:t>
        <a:bodyPr/>
        <a:lstStyle/>
        <a:p>
          <a:endParaRPr lang="en-US"/>
        </a:p>
      </dgm:t>
    </dgm:pt>
    <dgm:pt modelId="{24BD32FF-B7CD-7D4E-84FD-F4B583B2F0CA}">
      <dgm:prSet/>
      <dgm:spPr/>
      <dgm:t>
        <a:bodyPr/>
        <a:lstStyle/>
        <a:p>
          <a:pPr rtl="0"/>
          <a:r>
            <a:rPr lang="en-US" b="1" smtClean="0"/>
            <a:t>4-Do some blinking exercises.</a:t>
          </a:r>
          <a:endParaRPr lang="en-US"/>
        </a:p>
      </dgm:t>
    </dgm:pt>
    <dgm:pt modelId="{3F5E69BC-E4A8-6D42-8458-837616E6F4D8}" type="parTrans" cxnId="{A9BE8D62-3639-EB4A-AE9C-0687EC83DC2A}">
      <dgm:prSet/>
      <dgm:spPr/>
      <dgm:t>
        <a:bodyPr/>
        <a:lstStyle/>
        <a:p>
          <a:endParaRPr lang="en-US"/>
        </a:p>
      </dgm:t>
    </dgm:pt>
    <dgm:pt modelId="{A2B8ED78-80A1-5D48-ADC4-93FF56DEF2C0}" type="sibTrans" cxnId="{A9BE8D62-3639-EB4A-AE9C-0687EC83DC2A}">
      <dgm:prSet/>
      <dgm:spPr/>
      <dgm:t>
        <a:bodyPr/>
        <a:lstStyle/>
        <a:p>
          <a:endParaRPr lang="en-US"/>
        </a:p>
      </dgm:t>
    </dgm:pt>
    <dgm:pt modelId="{AB28B964-1C01-8140-A05B-3B4A95085970}">
      <dgm:prSet/>
      <dgm:spPr/>
      <dgm:t>
        <a:bodyPr/>
        <a:lstStyle/>
        <a:p>
          <a:pPr rtl="0"/>
          <a:r>
            <a:rPr lang="en-US" b="1" smtClean="0"/>
            <a:t>5-Eat a healthy diet.</a:t>
          </a:r>
          <a:endParaRPr lang="en-US"/>
        </a:p>
      </dgm:t>
    </dgm:pt>
    <dgm:pt modelId="{93E29707-FDDA-154F-96BE-0EC9A779B7EC}" type="parTrans" cxnId="{FB7E8549-D75C-A043-B58A-1E1410FDEDC7}">
      <dgm:prSet/>
      <dgm:spPr/>
      <dgm:t>
        <a:bodyPr/>
        <a:lstStyle/>
        <a:p>
          <a:endParaRPr lang="en-US"/>
        </a:p>
      </dgm:t>
    </dgm:pt>
    <dgm:pt modelId="{6558D6E6-A081-9644-9816-77075157F88F}" type="sibTrans" cxnId="{FB7E8549-D75C-A043-B58A-1E1410FDEDC7}">
      <dgm:prSet/>
      <dgm:spPr/>
      <dgm:t>
        <a:bodyPr/>
        <a:lstStyle/>
        <a:p>
          <a:endParaRPr lang="en-US"/>
        </a:p>
      </dgm:t>
    </dgm:pt>
    <dgm:pt modelId="{9B51AA98-7B26-054F-9674-D00C7F0E7502}">
      <dgm:prSet/>
      <dgm:spPr/>
      <dgm:t>
        <a:bodyPr/>
        <a:lstStyle/>
        <a:p>
          <a:pPr rtl="0"/>
          <a:r>
            <a:rPr lang="en-US" b="1" smtClean="0"/>
            <a:t>6-Eat lots of Omega 3 fish oils</a:t>
          </a:r>
          <a:endParaRPr lang="en-US"/>
        </a:p>
      </dgm:t>
    </dgm:pt>
    <dgm:pt modelId="{163A738D-15E1-974E-9861-ADC601997524}" type="parTrans" cxnId="{0916B69D-141F-0C44-BA11-8B576727EEAE}">
      <dgm:prSet/>
      <dgm:spPr/>
      <dgm:t>
        <a:bodyPr/>
        <a:lstStyle/>
        <a:p>
          <a:endParaRPr lang="en-US"/>
        </a:p>
      </dgm:t>
    </dgm:pt>
    <dgm:pt modelId="{5AEEEE66-BE9D-F84F-8AAE-B6CB1B528FDA}" type="sibTrans" cxnId="{0916B69D-141F-0C44-BA11-8B576727EEAE}">
      <dgm:prSet/>
      <dgm:spPr/>
      <dgm:t>
        <a:bodyPr/>
        <a:lstStyle/>
        <a:p>
          <a:endParaRPr lang="en-US"/>
        </a:p>
      </dgm:t>
    </dgm:pt>
    <dgm:pt modelId="{F3D26BF1-6DF9-264A-AB00-90282CE6CD4E}">
      <dgm:prSet/>
      <dgm:spPr/>
      <dgm:t>
        <a:bodyPr/>
        <a:lstStyle/>
        <a:p>
          <a:pPr rtl="0"/>
          <a:r>
            <a:rPr lang="en-US" b="1" smtClean="0"/>
            <a:t>7-Engage in proper eye and eyelid hygiene.</a:t>
          </a:r>
          <a:endParaRPr lang="en-US"/>
        </a:p>
      </dgm:t>
    </dgm:pt>
    <dgm:pt modelId="{72F3329F-ED81-0E46-A09F-6AEEED38605C}" type="parTrans" cxnId="{51B56C93-D358-A344-8DA9-0652AB816824}">
      <dgm:prSet/>
      <dgm:spPr/>
      <dgm:t>
        <a:bodyPr/>
        <a:lstStyle/>
        <a:p>
          <a:endParaRPr lang="en-US"/>
        </a:p>
      </dgm:t>
    </dgm:pt>
    <dgm:pt modelId="{27C19BE2-7502-EF40-8E18-357F59EF1FF8}" type="sibTrans" cxnId="{51B56C93-D358-A344-8DA9-0652AB816824}">
      <dgm:prSet/>
      <dgm:spPr/>
      <dgm:t>
        <a:bodyPr/>
        <a:lstStyle/>
        <a:p>
          <a:endParaRPr lang="en-US"/>
        </a:p>
      </dgm:t>
    </dgm:pt>
    <dgm:pt modelId="{3446DE3C-0381-474A-8EB0-8179AE8DC57E}">
      <dgm:prSet/>
      <dgm:spPr/>
      <dgm:t>
        <a:bodyPr/>
        <a:lstStyle/>
        <a:p>
          <a:pPr rtl="0"/>
          <a:r>
            <a:rPr lang="en-US" b="1" smtClean="0"/>
            <a:t>8-Seek medical attention.</a:t>
          </a:r>
          <a:endParaRPr lang="en-US"/>
        </a:p>
      </dgm:t>
    </dgm:pt>
    <dgm:pt modelId="{4DE47345-6A48-FE4F-AB89-223B33271973}" type="parTrans" cxnId="{005EE469-7E43-B44C-8891-C5C97C66757E}">
      <dgm:prSet/>
      <dgm:spPr/>
      <dgm:t>
        <a:bodyPr/>
        <a:lstStyle/>
        <a:p>
          <a:endParaRPr lang="en-US"/>
        </a:p>
      </dgm:t>
    </dgm:pt>
    <dgm:pt modelId="{79C474FD-7169-A640-BFB7-4DE26DCF381D}" type="sibTrans" cxnId="{005EE469-7E43-B44C-8891-C5C97C66757E}">
      <dgm:prSet/>
      <dgm:spPr/>
      <dgm:t>
        <a:bodyPr/>
        <a:lstStyle/>
        <a:p>
          <a:endParaRPr lang="en-US"/>
        </a:p>
      </dgm:t>
    </dgm:pt>
    <dgm:pt modelId="{57C03629-D142-DC4C-BCAA-722A33B92C69}" type="pres">
      <dgm:prSet presAssocID="{0C3D20F7-E333-414D-9B53-E9984C3C1861}" presName="linear" presStyleCnt="0">
        <dgm:presLayoutVars>
          <dgm:animLvl val="lvl"/>
          <dgm:resizeHandles val="exact"/>
        </dgm:presLayoutVars>
      </dgm:prSet>
      <dgm:spPr/>
      <dgm:t>
        <a:bodyPr/>
        <a:lstStyle/>
        <a:p>
          <a:endParaRPr lang="en-US"/>
        </a:p>
      </dgm:t>
    </dgm:pt>
    <dgm:pt modelId="{2D54E688-69F0-4C4E-8570-217763C3B44A}" type="pres">
      <dgm:prSet presAssocID="{47061F3B-1063-4749-ABC2-5B6C43587CE8}" presName="parentText" presStyleLbl="node1" presStyleIdx="0" presStyleCnt="8">
        <dgm:presLayoutVars>
          <dgm:chMax val="0"/>
          <dgm:bulletEnabled val="1"/>
        </dgm:presLayoutVars>
      </dgm:prSet>
      <dgm:spPr/>
      <dgm:t>
        <a:bodyPr/>
        <a:lstStyle/>
        <a:p>
          <a:endParaRPr lang="en-US"/>
        </a:p>
      </dgm:t>
    </dgm:pt>
    <dgm:pt modelId="{98EE5AC5-658C-C044-927E-535EC0B00975}" type="pres">
      <dgm:prSet presAssocID="{70F91A3D-4C88-5B4D-8007-5D658CC08F64}" presName="spacer" presStyleCnt="0"/>
      <dgm:spPr/>
    </dgm:pt>
    <dgm:pt modelId="{1084CC1E-2F81-C64A-A682-9485FFBD8017}" type="pres">
      <dgm:prSet presAssocID="{4796849C-E1E5-0448-BB2F-C23B52844FEF}" presName="parentText" presStyleLbl="node1" presStyleIdx="1" presStyleCnt="8">
        <dgm:presLayoutVars>
          <dgm:chMax val="0"/>
          <dgm:bulletEnabled val="1"/>
        </dgm:presLayoutVars>
      </dgm:prSet>
      <dgm:spPr/>
      <dgm:t>
        <a:bodyPr/>
        <a:lstStyle/>
        <a:p>
          <a:endParaRPr lang="en-US"/>
        </a:p>
      </dgm:t>
    </dgm:pt>
    <dgm:pt modelId="{48E19527-6E99-F14C-B888-FD6CF9ACC3CB}" type="pres">
      <dgm:prSet presAssocID="{7FB8AE46-BF7C-284F-A694-3DFAD8F77D93}" presName="spacer" presStyleCnt="0"/>
      <dgm:spPr/>
    </dgm:pt>
    <dgm:pt modelId="{8D6E7649-67DF-9D4C-8072-A0B5C942AD8C}" type="pres">
      <dgm:prSet presAssocID="{80A4C735-E81C-3744-B5C6-32FB674863AC}" presName="parentText" presStyleLbl="node1" presStyleIdx="2" presStyleCnt="8">
        <dgm:presLayoutVars>
          <dgm:chMax val="0"/>
          <dgm:bulletEnabled val="1"/>
        </dgm:presLayoutVars>
      </dgm:prSet>
      <dgm:spPr/>
      <dgm:t>
        <a:bodyPr/>
        <a:lstStyle/>
        <a:p>
          <a:endParaRPr lang="en-US"/>
        </a:p>
      </dgm:t>
    </dgm:pt>
    <dgm:pt modelId="{44E7DC20-7739-7242-93F6-528ABC6440F0}" type="pres">
      <dgm:prSet presAssocID="{56CEE0AC-6560-1B42-8CC2-6C0FEBC41ABF}" presName="spacer" presStyleCnt="0"/>
      <dgm:spPr/>
    </dgm:pt>
    <dgm:pt modelId="{C5F0A148-ACBC-374D-B28F-EAEF3C32EBAB}" type="pres">
      <dgm:prSet presAssocID="{24BD32FF-B7CD-7D4E-84FD-F4B583B2F0CA}" presName="parentText" presStyleLbl="node1" presStyleIdx="3" presStyleCnt="8">
        <dgm:presLayoutVars>
          <dgm:chMax val="0"/>
          <dgm:bulletEnabled val="1"/>
        </dgm:presLayoutVars>
      </dgm:prSet>
      <dgm:spPr/>
      <dgm:t>
        <a:bodyPr/>
        <a:lstStyle/>
        <a:p>
          <a:endParaRPr lang="en-US"/>
        </a:p>
      </dgm:t>
    </dgm:pt>
    <dgm:pt modelId="{8B4D98B0-8F32-5B49-833C-F34829B1C530}" type="pres">
      <dgm:prSet presAssocID="{A2B8ED78-80A1-5D48-ADC4-93FF56DEF2C0}" presName="spacer" presStyleCnt="0"/>
      <dgm:spPr/>
    </dgm:pt>
    <dgm:pt modelId="{080BCC8D-7EB4-204B-9317-781253F7F1DD}" type="pres">
      <dgm:prSet presAssocID="{AB28B964-1C01-8140-A05B-3B4A95085970}" presName="parentText" presStyleLbl="node1" presStyleIdx="4" presStyleCnt="8">
        <dgm:presLayoutVars>
          <dgm:chMax val="0"/>
          <dgm:bulletEnabled val="1"/>
        </dgm:presLayoutVars>
      </dgm:prSet>
      <dgm:spPr/>
      <dgm:t>
        <a:bodyPr/>
        <a:lstStyle/>
        <a:p>
          <a:endParaRPr lang="en-US"/>
        </a:p>
      </dgm:t>
    </dgm:pt>
    <dgm:pt modelId="{37F4F5C0-72C6-2340-AD1C-DB18A49104E9}" type="pres">
      <dgm:prSet presAssocID="{6558D6E6-A081-9644-9816-77075157F88F}" presName="spacer" presStyleCnt="0"/>
      <dgm:spPr/>
    </dgm:pt>
    <dgm:pt modelId="{776F51A6-F088-E44C-9543-D176B8D2CFBA}" type="pres">
      <dgm:prSet presAssocID="{9B51AA98-7B26-054F-9674-D00C7F0E7502}" presName="parentText" presStyleLbl="node1" presStyleIdx="5" presStyleCnt="8">
        <dgm:presLayoutVars>
          <dgm:chMax val="0"/>
          <dgm:bulletEnabled val="1"/>
        </dgm:presLayoutVars>
      </dgm:prSet>
      <dgm:spPr/>
      <dgm:t>
        <a:bodyPr/>
        <a:lstStyle/>
        <a:p>
          <a:endParaRPr lang="en-US"/>
        </a:p>
      </dgm:t>
    </dgm:pt>
    <dgm:pt modelId="{1D3EF542-B4B9-B245-A1F2-CFE6C4D8934B}" type="pres">
      <dgm:prSet presAssocID="{5AEEEE66-BE9D-F84F-8AAE-B6CB1B528FDA}" presName="spacer" presStyleCnt="0"/>
      <dgm:spPr/>
    </dgm:pt>
    <dgm:pt modelId="{5A489AF8-F93D-CE41-A114-CD776E1E55A1}" type="pres">
      <dgm:prSet presAssocID="{F3D26BF1-6DF9-264A-AB00-90282CE6CD4E}" presName="parentText" presStyleLbl="node1" presStyleIdx="6" presStyleCnt="8">
        <dgm:presLayoutVars>
          <dgm:chMax val="0"/>
          <dgm:bulletEnabled val="1"/>
        </dgm:presLayoutVars>
      </dgm:prSet>
      <dgm:spPr/>
      <dgm:t>
        <a:bodyPr/>
        <a:lstStyle/>
        <a:p>
          <a:endParaRPr lang="en-US"/>
        </a:p>
      </dgm:t>
    </dgm:pt>
    <dgm:pt modelId="{B861043E-E825-5348-ABBD-7CF9AC517B4A}" type="pres">
      <dgm:prSet presAssocID="{27C19BE2-7502-EF40-8E18-357F59EF1FF8}" presName="spacer" presStyleCnt="0"/>
      <dgm:spPr/>
    </dgm:pt>
    <dgm:pt modelId="{D297DFFC-2C9A-8B4B-8FD1-5A3FFD245CB5}" type="pres">
      <dgm:prSet presAssocID="{3446DE3C-0381-474A-8EB0-8179AE8DC57E}" presName="parentText" presStyleLbl="node1" presStyleIdx="7" presStyleCnt="8">
        <dgm:presLayoutVars>
          <dgm:chMax val="0"/>
          <dgm:bulletEnabled val="1"/>
        </dgm:presLayoutVars>
      </dgm:prSet>
      <dgm:spPr/>
      <dgm:t>
        <a:bodyPr/>
        <a:lstStyle/>
        <a:p>
          <a:endParaRPr lang="en-US"/>
        </a:p>
      </dgm:t>
    </dgm:pt>
  </dgm:ptLst>
  <dgm:cxnLst>
    <dgm:cxn modelId="{DC48F16C-55C2-3C4C-8D20-1F3C42C706D1}" type="presOf" srcId="{0C3D20F7-E333-414D-9B53-E9984C3C1861}" destId="{57C03629-D142-DC4C-BCAA-722A33B92C69}" srcOrd="0" destOrd="0" presId="urn:microsoft.com/office/officeart/2005/8/layout/vList2"/>
    <dgm:cxn modelId="{51B56C93-D358-A344-8DA9-0652AB816824}" srcId="{0C3D20F7-E333-414D-9B53-E9984C3C1861}" destId="{F3D26BF1-6DF9-264A-AB00-90282CE6CD4E}" srcOrd="6" destOrd="0" parTransId="{72F3329F-ED81-0E46-A09F-6AEEED38605C}" sibTransId="{27C19BE2-7502-EF40-8E18-357F59EF1FF8}"/>
    <dgm:cxn modelId="{333E9780-0594-F347-9FF5-ED8A5618A9D6}" srcId="{0C3D20F7-E333-414D-9B53-E9984C3C1861}" destId="{4796849C-E1E5-0448-BB2F-C23B52844FEF}" srcOrd="1" destOrd="0" parTransId="{A0CA00B1-0996-6346-8D6F-97124DF07B21}" sibTransId="{7FB8AE46-BF7C-284F-A694-3DFAD8F77D93}"/>
    <dgm:cxn modelId="{DE84601F-2D96-BC47-BECE-03B642968F2F}" srcId="{0C3D20F7-E333-414D-9B53-E9984C3C1861}" destId="{80A4C735-E81C-3744-B5C6-32FB674863AC}" srcOrd="2" destOrd="0" parTransId="{7141F686-3430-DD4E-A80C-62FC37537270}" sibTransId="{56CEE0AC-6560-1B42-8CC2-6C0FEBC41ABF}"/>
    <dgm:cxn modelId="{36BE3C12-79FE-6041-8961-D6C5A78F086D}" type="presOf" srcId="{24BD32FF-B7CD-7D4E-84FD-F4B583B2F0CA}" destId="{C5F0A148-ACBC-374D-B28F-EAEF3C32EBAB}" srcOrd="0" destOrd="0" presId="urn:microsoft.com/office/officeart/2005/8/layout/vList2"/>
    <dgm:cxn modelId="{D19000FA-90DF-B24B-88A1-592D70B1FA32}" type="presOf" srcId="{80A4C735-E81C-3744-B5C6-32FB674863AC}" destId="{8D6E7649-67DF-9D4C-8072-A0B5C942AD8C}" srcOrd="0" destOrd="0" presId="urn:microsoft.com/office/officeart/2005/8/layout/vList2"/>
    <dgm:cxn modelId="{F2289D54-0671-6E4B-A110-7A00D3D9C667}" srcId="{0C3D20F7-E333-414D-9B53-E9984C3C1861}" destId="{47061F3B-1063-4749-ABC2-5B6C43587CE8}" srcOrd="0" destOrd="0" parTransId="{A6D6F191-579E-B545-B060-C31B08D7DB2D}" sibTransId="{70F91A3D-4C88-5B4D-8007-5D658CC08F64}"/>
    <dgm:cxn modelId="{7A72CE02-D861-DC4C-ADB7-0A4D19234A57}" type="presOf" srcId="{47061F3B-1063-4749-ABC2-5B6C43587CE8}" destId="{2D54E688-69F0-4C4E-8570-217763C3B44A}" srcOrd="0" destOrd="0" presId="urn:microsoft.com/office/officeart/2005/8/layout/vList2"/>
    <dgm:cxn modelId="{FB7E8549-D75C-A043-B58A-1E1410FDEDC7}" srcId="{0C3D20F7-E333-414D-9B53-E9984C3C1861}" destId="{AB28B964-1C01-8140-A05B-3B4A95085970}" srcOrd="4" destOrd="0" parTransId="{93E29707-FDDA-154F-96BE-0EC9A779B7EC}" sibTransId="{6558D6E6-A081-9644-9816-77075157F88F}"/>
    <dgm:cxn modelId="{0916B69D-141F-0C44-BA11-8B576727EEAE}" srcId="{0C3D20F7-E333-414D-9B53-E9984C3C1861}" destId="{9B51AA98-7B26-054F-9674-D00C7F0E7502}" srcOrd="5" destOrd="0" parTransId="{163A738D-15E1-974E-9861-ADC601997524}" sibTransId="{5AEEEE66-BE9D-F84F-8AAE-B6CB1B528FDA}"/>
    <dgm:cxn modelId="{005EE469-7E43-B44C-8891-C5C97C66757E}" srcId="{0C3D20F7-E333-414D-9B53-E9984C3C1861}" destId="{3446DE3C-0381-474A-8EB0-8179AE8DC57E}" srcOrd="7" destOrd="0" parTransId="{4DE47345-6A48-FE4F-AB89-223B33271973}" sibTransId="{79C474FD-7169-A640-BFB7-4DE26DCF381D}"/>
    <dgm:cxn modelId="{24CC5795-59CA-9A4D-916A-D7B93D58995F}" type="presOf" srcId="{4796849C-E1E5-0448-BB2F-C23B52844FEF}" destId="{1084CC1E-2F81-C64A-A682-9485FFBD8017}" srcOrd="0" destOrd="0" presId="urn:microsoft.com/office/officeart/2005/8/layout/vList2"/>
    <dgm:cxn modelId="{C4A3E823-A270-DE4D-88CA-743D5E9A6FFF}" type="presOf" srcId="{F3D26BF1-6DF9-264A-AB00-90282CE6CD4E}" destId="{5A489AF8-F93D-CE41-A114-CD776E1E55A1}" srcOrd="0" destOrd="0" presId="urn:microsoft.com/office/officeart/2005/8/layout/vList2"/>
    <dgm:cxn modelId="{A540077F-0426-2B46-9F07-6941CF40A966}" type="presOf" srcId="{3446DE3C-0381-474A-8EB0-8179AE8DC57E}" destId="{D297DFFC-2C9A-8B4B-8FD1-5A3FFD245CB5}" srcOrd="0" destOrd="0" presId="urn:microsoft.com/office/officeart/2005/8/layout/vList2"/>
    <dgm:cxn modelId="{5DC05667-4234-B24C-9493-199F45917DBF}" type="presOf" srcId="{9B51AA98-7B26-054F-9674-D00C7F0E7502}" destId="{776F51A6-F088-E44C-9543-D176B8D2CFBA}" srcOrd="0" destOrd="0" presId="urn:microsoft.com/office/officeart/2005/8/layout/vList2"/>
    <dgm:cxn modelId="{A43D9723-44E7-D545-97E2-25B98E4C92D8}" type="presOf" srcId="{AB28B964-1C01-8140-A05B-3B4A95085970}" destId="{080BCC8D-7EB4-204B-9317-781253F7F1DD}" srcOrd="0" destOrd="0" presId="urn:microsoft.com/office/officeart/2005/8/layout/vList2"/>
    <dgm:cxn modelId="{A9BE8D62-3639-EB4A-AE9C-0687EC83DC2A}" srcId="{0C3D20F7-E333-414D-9B53-E9984C3C1861}" destId="{24BD32FF-B7CD-7D4E-84FD-F4B583B2F0CA}" srcOrd="3" destOrd="0" parTransId="{3F5E69BC-E4A8-6D42-8458-837616E6F4D8}" sibTransId="{A2B8ED78-80A1-5D48-ADC4-93FF56DEF2C0}"/>
    <dgm:cxn modelId="{B3AB0D25-B5D0-7A4B-AB05-9C76B257CAFE}" type="presParOf" srcId="{57C03629-D142-DC4C-BCAA-722A33B92C69}" destId="{2D54E688-69F0-4C4E-8570-217763C3B44A}" srcOrd="0" destOrd="0" presId="urn:microsoft.com/office/officeart/2005/8/layout/vList2"/>
    <dgm:cxn modelId="{F9FAB0D9-95E2-7D48-99AF-C3D10595DAE8}" type="presParOf" srcId="{57C03629-D142-DC4C-BCAA-722A33B92C69}" destId="{98EE5AC5-658C-C044-927E-535EC0B00975}" srcOrd="1" destOrd="0" presId="urn:microsoft.com/office/officeart/2005/8/layout/vList2"/>
    <dgm:cxn modelId="{03023DF5-378D-E142-85F6-7FEED136A48B}" type="presParOf" srcId="{57C03629-D142-DC4C-BCAA-722A33B92C69}" destId="{1084CC1E-2F81-C64A-A682-9485FFBD8017}" srcOrd="2" destOrd="0" presId="urn:microsoft.com/office/officeart/2005/8/layout/vList2"/>
    <dgm:cxn modelId="{0672C840-57B6-5044-847A-35C9426C19B0}" type="presParOf" srcId="{57C03629-D142-DC4C-BCAA-722A33B92C69}" destId="{48E19527-6E99-F14C-B888-FD6CF9ACC3CB}" srcOrd="3" destOrd="0" presId="urn:microsoft.com/office/officeart/2005/8/layout/vList2"/>
    <dgm:cxn modelId="{5A56B8EB-9FC8-7D4B-A529-91CA518646E6}" type="presParOf" srcId="{57C03629-D142-DC4C-BCAA-722A33B92C69}" destId="{8D6E7649-67DF-9D4C-8072-A0B5C942AD8C}" srcOrd="4" destOrd="0" presId="urn:microsoft.com/office/officeart/2005/8/layout/vList2"/>
    <dgm:cxn modelId="{613FF5CA-9FCD-C942-A501-DA5E54E373F8}" type="presParOf" srcId="{57C03629-D142-DC4C-BCAA-722A33B92C69}" destId="{44E7DC20-7739-7242-93F6-528ABC6440F0}" srcOrd="5" destOrd="0" presId="urn:microsoft.com/office/officeart/2005/8/layout/vList2"/>
    <dgm:cxn modelId="{405161CD-052C-F442-A4E7-9A5D56BE32F0}" type="presParOf" srcId="{57C03629-D142-DC4C-BCAA-722A33B92C69}" destId="{C5F0A148-ACBC-374D-B28F-EAEF3C32EBAB}" srcOrd="6" destOrd="0" presId="urn:microsoft.com/office/officeart/2005/8/layout/vList2"/>
    <dgm:cxn modelId="{ACB4EDB1-D926-5947-89D0-8AFD0F2D23EC}" type="presParOf" srcId="{57C03629-D142-DC4C-BCAA-722A33B92C69}" destId="{8B4D98B0-8F32-5B49-833C-F34829B1C530}" srcOrd="7" destOrd="0" presId="urn:microsoft.com/office/officeart/2005/8/layout/vList2"/>
    <dgm:cxn modelId="{9B5CBDA7-5A24-C446-A572-84171097B9B0}" type="presParOf" srcId="{57C03629-D142-DC4C-BCAA-722A33B92C69}" destId="{080BCC8D-7EB4-204B-9317-781253F7F1DD}" srcOrd="8" destOrd="0" presId="urn:microsoft.com/office/officeart/2005/8/layout/vList2"/>
    <dgm:cxn modelId="{1656BDB0-3692-E44F-B6C0-A13C7489CB3F}" type="presParOf" srcId="{57C03629-D142-DC4C-BCAA-722A33B92C69}" destId="{37F4F5C0-72C6-2340-AD1C-DB18A49104E9}" srcOrd="9" destOrd="0" presId="urn:microsoft.com/office/officeart/2005/8/layout/vList2"/>
    <dgm:cxn modelId="{E29E6F96-DCD7-104D-9BA2-5B858CC5B87F}" type="presParOf" srcId="{57C03629-D142-DC4C-BCAA-722A33B92C69}" destId="{776F51A6-F088-E44C-9543-D176B8D2CFBA}" srcOrd="10" destOrd="0" presId="urn:microsoft.com/office/officeart/2005/8/layout/vList2"/>
    <dgm:cxn modelId="{42F37343-8CB9-B345-9E4B-42CC7B2DED8B}" type="presParOf" srcId="{57C03629-D142-DC4C-BCAA-722A33B92C69}" destId="{1D3EF542-B4B9-B245-A1F2-CFE6C4D8934B}" srcOrd="11" destOrd="0" presId="urn:microsoft.com/office/officeart/2005/8/layout/vList2"/>
    <dgm:cxn modelId="{658D7289-3D16-6F47-8554-456E2E2FE362}" type="presParOf" srcId="{57C03629-D142-DC4C-BCAA-722A33B92C69}" destId="{5A489AF8-F93D-CE41-A114-CD776E1E55A1}" srcOrd="12" destOrd="0" presId="urn:microsoft.com/office/officeart/2005/8/layout/vList2"/>
    <dgm:cxn modelId="{12C910E1-845E-BB42-AD3B-E228A291084C}" type="presParOf" srcId="{57C03629-D142-DC4C-BCAA-722A33B92C69}" destId="{B861043E-E825-5348-ABBD-7CF9AC517B4A}" srcOrd="13" destOrd="0" presId="urn:microsoft.com/office/officeart/2005/8/layout/vList2"/>
    <dgm:cxn modelId="{0ED2E5BD-9BE1-9F4A-B696-82B2BBC9F45D}" type="presParOf" srcId="{57C03629-D142-DC4C-BCAA-722A33B92C69}" destId="{D297DFFC-2C9A-8B4B-8FD1-5A3FFD245CB5}"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CB687E7-C724-9140-9CAC-3B63D9C78A05}" type="doc">
      <dgm:prSet loTypeId="urn:microsoft.com/office/officeart/2005/8/layout/vList2" loCatId="" qsTypeId="urn:microsoft.com/office/officeart/2005/8/quickstyle/3D3" qsCatId="3D" csTypeId="urn:microsoft.com/office/officeart/2005/8/colors/accent1_2" csCatId="accent1" phldr="1"/>
      <dgm:spPr/>
      <dgm:t>
        <a:bodyPr/>
        <a:lstStyle/>
        <a:p>
          <a:endParaRPr lang="en-US"/>
        </a:p>
      </dgm:t>
    </dgm:pt>
    <dgm:pt modelId="{3C073EBE-F738-1F47-92C5-05FC53E7DB30}">
      <dgm:prSet custT="1"/>
      <dgm:spPr/>
      <dgm:t>
        <a:bodyPr/>
        <a:lstStyle/>
        <a:p>
          <a:pPr algn="ctr" rtl="0"/>
          <a:r>
            <a:rPr lang="en-US" sz="2800" dirty="0" smtClean="0">
              <a:solidFill>
                <a:srgbClr val="000090"/>
              </a:solidFill>
            </a:rPr>
            <a:t>Causes, Treatment, Diagnosis of MGD </a:t>
          </a:r>
          <a:r>
            <a:rPr lang="en-US" sz="1900" dirty="0" smtClean="0"/>
            <a:t/>
          </a:r>
          <a:br>
            <a:rPr lang="en-US" sz="1900" dirty="0" smtClean="0"/>
          </a:br>
          <a:endParaRPr lang="en-US" sz="1900" dirty="0"/>
        </a:p>
      </dgm:t>
    </dgm:pt>
    <dgm:pt modelId="{90E4D583-E62C-E74D-AD61-DC79035742D5}" type="parTrans" cxnId="{7419902F-D4FF-484C-A07F-E751D2C59B67}">
      <dgm:prSet/>
      <dgm:spPr/>
      <dgm:t>
        <a:bodyPr/>
        <a:lstStyle/>
        <a:p>
          <a:endParaRPr lang="en-US"/>
        </a:p>
      </dgm:t>
    </dgm:pt>
    <dgm:pt modelId="{BA11C0C5-CFE1-6249-89D2-ADADC38329F3}" type="sibTrans" cxnId="{7419902F-D4FF-484C-A07F-E751D2C59B67}">
      <dgm:prSet/>
      <dgm:spPr/>
      <dgm:t>
        <a:bodyPr/>
        <a:lstStyle/>
        <a:p>
          <a:endParaRPr lang="en-US"/>
        </a:p>
      </dgm:t>
    </dgm:pt>
    <dgm:pt modelId="{E66AE4BB-55E9-7144-A295-CCF4F1C89670}" type="pres">
      <dgm:prSet presAssocID="{ECB687E7-C724-9140-9CAC-3B63D9C78A05}" presName="linear" presStyleCnt="0">
        <dgm:presLayoutVars>
          <dgm:animLvl val="lvl"/>
          <dgm:resizeHandles val="exact"/>
        </dgm:presLayoutVars>
      </dgm:prSet>
      <dgm:spPr/>
      <dgm:t>
        <a:bodyPr/>
        <a:lstStyle/>
        <a:p>
          <a:endParaRPr lang="en-US"/>
        </a:p>
      </dgm:t>
    </dgm:pt>
    <dgm:pt modelId="{0ECF9ACD-A5EE-6A43-8449-BAF9DD7EDE4B}" type="pres">
      <dgm:prSet presAssocID="{3C073EBE-F738-1F47-92C5-05FC53E7DB30}" presName="parentText" presStyleLbl="node1" presStyleIdx="0" presStyleCnt="1">
        <dgm:presLayoutVars>
          <dgm:chMax val="0"/>
          <dgm:bulletEnabled val="1"/>
        </dgm:presLayoutVars>
      </dgm:prSet>
      <dgm:spPr/>
      <dgm:t>
        <a:bodyPr/>
        <a:lstStyle/>
        <a:p>
          <a:endParaRPr lang="en-US"/>
        </a:p>
      </dgm:t>
    </dgm:pt>
  </dgm:ptLst>
  <dgm:cxnLst>
    <dgm:cxn modelId="{A726C19E-9BE7-3F46-A68D-382D0DCAFA75}" type="presOf" srcId="{3C073EBE-F738-1F47-92C5-05FC53E7DB30}" destId="{0ECF9ACD-A5EE-6A43-8449-BAF9DD7EDE4B}" srcOrd="0" destOrd="0" presId="urn:microsoft.com/office/officeart/2005/8/layout/vList2"/>
    <dgm:cxn modelId="{7419902F-D4FF-484C-A07F-E751D2C59B67}" srcId="{ECB687E7-C724-9140-9CAC-3B63D9C78A05}" destId="{3C073EBE-F738-1F47-92C5-05FC53E7DB30}" srcOrd="0" destOrd="0" parTransId="{90E4D583-E62C-E74D-AD61-DC79035742D5}" sibTransId="{BA11C0C5-CFE1-6249-89D2-ADADC38329F3}"/>
    <dgm:cxn modelId="{E4D69083-729E-F94F-B619-C7DD375D4928}" type="presOf" srcId="{ECB687E7-C724-9140-9CAC-3B63D9C78A05}" destId="{E66AE4BB-55E9-7144-A295-CCF4F1C89670}" srcOrd="0" destOrd="0" presId="urn:microsoft.com/office/officeart/2005/8/layout/vList2"/>
    <dgm:cxn modelId="{D7082016-C597-A54E-9118-1C6CA446DA7F}" type="presParOf" srcId="{E66AE4BB-55E9-7144-A295-CCF4F1C89670}" destId="{0ECF9ACD-A5EE-6A43-8449-BAF9DD7EDE4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32F1EA6-DDDB-8049-972C-84FEB9661979}" type="doc">
      <dgm:prSet loTypeId="urn:microsoft.com/office/officeart/2005/8/layout/vList2" loCatId="" qsTypeId="urn:microsoft.com/office/officeart/2005/8/quickstyle/3D3" qsCatId="3D" csTypeId="urn:microsoft.com/office/officeart/2005/8/colors/colorful2" csCatId="colorful" phldr="1"/>
      <dgm:spPr/>
      <dgm:t>
        <a:bodyPr/>
        <a:lstStyle/>
        <a:p>
          <a:endParaRPr lang="en-US"/>
        </a:p>
      </dgm:t>
    </dgm:pt>
    <dgm:pt modelId="{554B184F-70F2-574E-9470-A54A99C29DAE}">
      <dgm:prSet/>
      <dgm:spPr>
        <a:solidFill>
          <a:srgbClr val="000000"/>
        </a:solidFill>
      </dgm:spPr>
      <dgm:t>
        <a:bodyPr/>
        <a:lstStyle/>
        <a:p>
          <a:pPr rtl="0"/>
          <a:r>
            <a:rPr lang="en-US" smtClean="0"/>
            <a:t>On both your upper and lower eyelids near to your lashes. </a:t>
          </a:r>
          <a:endParaRPr lang="en-US"/>
        </a:p>
      </dgm:t>
    </dgm:pt>
    <dgm:pt modelId="{9E9ABF69-423F-6B4D-9098-7457A38BA5CB}" type="parTrans" cxnId="{C0A81DD3-54FA-D849-9E38-68ADDA24BE6F}">
      <dgm:prSet/>
      <dgm:spPr/>
      <dgm:t>
        <a:bodyPr/>
        <a:lstStyle/>
        <a:p>
          <a:endParaRPr lang="en-US"/>
        </a:p>
      </dgm:t>
    </dgm:pt>
    <dgm:pt modelId="{0588C80E-9EFC-684C-B4B6-81744324C909}" type="sibTrans" cxnId="{C0A81DD3-54FA-D849-9E38-68ADDA24BE6F}">
      <dgm:prSet/>
      <dgm:spPr/>
      <dgm:t>
        <a:bodyPr/>
        <a:lstStyle/>
        <a:p>
          <a:endParaRPr lang="en-US"/>
        </a:p>
      </dgm:t>
    </dgm:pt>
    <dgm:pt modelId="{B3C87B6E-3D40-2949-8D42-757990B8D797}">
      <dgm:prSet/>
      <dgm:spPr>
        <a:solidFill>
          <a:srgbClr val="FF0000"/>
        </a:solidFill>
      </dgm:spPr>
      <dgm:t>
        <a:bodyPr/>
        <a:lstStyle/>
        <a:p>
          <a:pPr rtl="0"/>
          <a:r>
            <a:rPr lang="en-US" b="1" dirty="0" smtClean="0">
              <a:solidFill>
                <a:srgbClr val="000000"/>
              </a:solidFill>
            </a:rPr>
            <a:t>Whenever you blink, the pressure makes these glands to excrete oil. </a:t>
          </a:r>
          <a:endParaRPr lang="en-US" b="1" dirty="0">
            <a:solidFill>
              <a:srgbClr val="000000"/>
            </a:solidFill>
          </a:endParaRPr>
        </a:p>
      </dgm:t>
    </dgm:pt>
    <dgm:pt modelId="{947CD4CD-3085-AA40-9CD1-CDABE5C3E2BD}" type="parTrans" cxnId="{CE8E5A26-8BCB-7240-9030-D8B2AFA6E2F4}">
      <dgm:prSet/>
      <dgm:spPr/>
      <dgm:t>
        <a:bodyPr/>
        <a:lstStyle/>
        <a:p>
          <a:endParaRPr lang="en-US"/>
        </a:p>
      </dgm:t>
    </dgm:pt>
    <dgm:pt modelId="{F004D400-B661-8546-8693-72BD28211DAC}" type="sibTrans" cxnId="{CE8E5A26-8BCB-7240-9030-D8B2AFA6E2F4}">
      <dgm:prSet/>
      <dgm:spPr/>
      <dgm:t>
        <a:bodyPr/>
        <a:lstStyle/>
        <a:p>
          <a:endParaRPr lang="en-US"/>
        </a:p>
      </dgm:t>
    </dgm:pt>
    <dgm:pt modelId="{38A6D093-16DA-B848-AB7D-E354B4BD12C2}">
      <dgm:prSet/>
      <dgm:spPr/>
      <dgm:t>
        <a:bodyPr/>
        <a:lstStyle/>
        <a:p>
          <a:pPr rtl="0"/>
          <a:r>
            <a:rPr lang="en-US" dirty="0" smtClean="0">
              <a:solidFill>
                <a:schemeClr val="tx1"/>
              </a:solidFill>
            </a:rPr>
            <a:t>This oil, in turn, ensures tears do not evaporate too quickly, allowing them to keep the eye moisturized</a:t>
          </a:r>
          <a:endParaRPr lang="en-US" dirty="0">
            <a:solidFill>
              <a:schemeClr val="tx1"/>
            </a:solidFill>
          </a:endParaRPr>
        </a:p>
      </dgm:t>
    </dgm:pt>
    <dgm:pt modelId="{F1886B82-3C95-904C-943E-FC9999BD913A}" type="parTrans" cxnId="{9204D3A9-CA50-214E-B95B-DFAFC5CB33DE}">
      <dgm:prSet/>
      <dgm:spPr/>
      <dgm:t>
        <a:bodyPr/>
        <a:lstStyle/>
        <a:p>
          <a:endParaRPr lang="en-US"/>
        </a:p>
      </dgm:t>
    </dgm:pt>
    <dgm:pt modelId="{2D4AB21B-8D7B-E14D-9C7E-395DBEB51E06}" type="sibTrans" cxnId="{9204D3A9-CA50-214E-B95B-DFAFC5CB33DE}">
      <dgm:prSet/>
      <dgm:spPr/>
      <dgm:t>
        <a:bodyPr/>
        <a:lstStyle/>
        <a:p>
          <a:endParaRPr lang="en-US"/>
        </a:p>
      </dgm:t>
    </dgm:pt>
    <dgm:pt modelId="{5FCE1B0D-AFC4-334F-A1AE-301A8A5CD5C2}">
      <dgm:prSet/>
      <dgm:spPr>
        <a:solidFill>
          <a:srgbClr val="0000FF"/>
        </a:solidFill>
      </dgm:spPr>
      <dgm:t>
        <a:bodyPr/>
        <a:lstStyle/>
        <a:p>
          <a:pPr rtl="0"/>
          <a:r>
            <a:rPr lang="en-US" dirty="0" smtClean="0"/>
            <a:t>Some people, however, have </a:t>
          </a:r>
          <a:r>
            <a:rPr lang="en-US" dirty="0" err="1" smtClean="0"/>
            <a:t>Meibomian</a:t>
          </a:r>
          <a:r>
            <a:rPr lang="en-US" dirty="0" smtClean="0"/>
            <a:t> gland dysfunction (MGD), which means that the glands produce either </a:t>
          </a:r>
          <a:r>
            <a:rPr lang="en-US" b="1" dirty="0" smtClean="0"/>
            <a:t>too much </a:t>
          </a:r>
          <a:r>
            <a:rPr lang="en-US" dirty="0" smtClean="0"/>
            <a:t>or, more commonly</a:t>
          </a:r>
          <a:r>
            <a:rPr lang="en-US" b="1" dirty="0" smtClean="0"/>
            <a:t>, too little oil.</a:t>
          </a:r>
          <a:endParaRPr lang="en-US" dirty="0"/>
        </a:p>
      </dgm:t>
    </dgm:pt>
    <dgm:pt modelId="{C3D108BE-D526-B841-B8DE-5E904BCAC616}" type="parTrans" cxnId="{138A2859-B2A3-5F47-87CA-25184407386E}">
      <dgm:prSet/>
      <dgm:spPr/>
      <dgm:t>
        <a:bodyPr/>
        <a:lstStyle/>
        <a:p>
          <a:endParaRPr lang="en-US"/>
        </a:p>
      </dgm:t>
    </dgm:pt>
    <dgm:pt modelId="{8623E5E4-5FF4-4241-A65E-8054117E605C}" type="sibTrans" cxnId="{138A2859-B2A3-5F47-87CA-25184407386E}">
      <dgm:prSet/>
      <dgm:spPr/>
      <dgm:t>
        <a:bodyPr/>
        <a:lstStyle/>
        <a:p>
          <a:endParaRPr lang="en-US"/>
        </a:p>
      </dgm:t>
    </dgm:pt>
    <dgm:pt modelId="{EDEB70F7-29F2-E44F-89B3-1A476D7F1F02}" type="pres">
      <dgm:prSet presAssocID="{D32F1EA6-DDDB-8049-972C-84FEB9661979}" presName="linear" presStyleCnt="0">
        <dgm:presLayoutVars>
          <dgm:animLvl val="lvl"/>
          <dgm:resizeHandles val="exact"/>
        </dgm:presLayoutVars>
      </dgm:prSet>
      <dgm:spPr/>
      <dgm:t>
        <a:bodyPr/>
        <a:lstStyle/>
        <a:p>
          <a:endParaRPr lang="en-US"/>
        </a:p>
      </dgm:t>
    </dgm:pt>
    <dgm:pt modelId="{2FE0874D-8215-BB42-80D3-B12AA0159DA5}" type="pres">
      <dgm:prSet presAssocID="{554B184F-70F2-574E-9470-A54A99C29DAE}" presName="parentText" presStyleLbl="node1" presStyleIdx="0" presStyleCnt="4">
        <dgm:presLayoutVars>
          <dgm:chMax val="0"/>
          <dgm:bulletEnabled val="1"/>
        </dgm:presLayoutVars>
      </dgm:prSet>
      <dgm:spPr/>
      <dgm:t>
        <a:bodyPr/>
        <a:lstStyle/>
        <a:p>
          <a:endParaRPr lang="en-US"/>
        </a:p>
      </dgm:t>
    </dgm:pt>
    <dgm:pt modelId="{975D8B58-817F-5848-B212-A63286B7D066}" type="pres">
      <dgm:prSet presAssocID="{0588C80E-9EFC-684C-B4B6-81744324C909}" presName="spacer" presStyleCnt="0"/>
      <dgm:spPr/>
    </dgm:pt>
    <dgm:pt modelId="{508D7141-E7C7-FD45-91F3-18319762EF86}" type="pres">
      <dgm:prSet presAssocID="{B3C87B6E-3D40-2949-8D42-757990B8D797}" presName="parentText" presStyleLbl="node1" presStyleIdx="1" presStyleCnt="4">
        <dgm:presLayoutVars>
          <dgm:chMax val="0"/>
          <dgm:bulletEnabled val="1"/>
        </dgm:presLayoutVars>
      </dgm:prSet>
      <dgm:spPr/>
      <dgm:t>
        <a:bodyPr/>
        <a:lstStyle/>
        <a:p>
          <a:endParaRPr lang="en-US"/>
        </a:p>
      </dgm:t>
    </dgm:pt>
    <dgm:pt modelId="{BF926391-EAE5-8344-85AF-F46D5455AFDE}" type="pres">
      <dgm:prSet presAssocID="{F004D400-B661-8546-8693-72BD28211DAC}" presName="spacer" presStyleCnt="0"/>
      <dgm:spPr/>
    </dgm:pt>
    <dgm:pt modelId="{025E2BEE-4CD3-644D-A150-A6CA3084F287}" type="pres">
      <dgm:prSet presAssocID="{38A6D093-16DA-B848-AB7D-E354B4BD12C2}" presName="parentText" presStyleLbl="node1" presStyleIdx="2" presStyleCnt="4">
        <dgm:presLayoutVars>
          <dgm:chMax val="0"/>
          <dgm:bulletEnabled val="1"/>
        </dgm:presLayoutVars>
      </dgm:prSet>
      <dgm:spPr/>
      <dgm:t>
        <a:bodyPr/>
        <a:lstStyle/>
        <a:p>
          <a:endParaRPr lang="en-US"/>
        </a:p>
      </dgm:t>
    </dgm:pt>
    <dgm:pt modelId="{3078E140-6D1E-1148-8039-0490B584AC96}" type="pres">
      <dgm:prSet presAssocID="{2D4AB21B-8D7B-E14D-9C7E-395DBEB51E06}" presName="spacer" presStyleCnt="0"/>
      <dgm:spPr/>
    </dgm:pt>
    <dgm:pt modelId="{DAF22423-52DF-AD4E-BCE9-8536DBD8F136}" type="pres">
      <dgm:prSet presAssocID="{5FCE1B0D-AFC4-334F-A1AE-301A8A5CD5C2}" presName="parentText" presStyleLbl="node1" presStyleIdx="3" presStyleCnt="4">
        <dgm:presLayoutVars>
          <dgm:chMax val="0"/>
          <dgm:bulletEnabled val="1"/>
        </dgm:presLayoutVars>
      </dgm:prSet>
      <dgm:spPr/>
      <dgm:t>
        <a:bodyPr/>
        <a:lstStyle/>
        <a:p>
          <a:endParaRPr lang="en-US"/>
        </a:p>
      </dgm:t>
    </dgm:pt>
  </dgm:ptLst>
  <dgm:cxnLst>
    <dgm:cxn modelId="{C233A252-6726-CC42-91F9-0277A242CD5A}" type="presOf" srcId="{38A6D093-16DA-B848-AB7D-E354B4BD12C2}" destId="{025E2BEE-4CD3-644D-A150-A6CA3084F287}" srcOrd="0" destOrd="0" presId="urn:microsoft.com/office/officeart/2005/8/layout/vList2"/>
    <dgm:cxn modelId="{9204D3A9-CA50-214E-B95B-DFAFC5CB33DE}" srcId="{D32F1EA6-DDDB-8049-972C-84FEB9661979}" destId="{38A6D093-16DA-B848-AB7D-E354B4BD12C2}" srcOrd="2" destOrd="0" parTransId="{F1886B82-3C95-904C-943E-FC9999BD913A}" sibTransId="{2D4AB21B-8D7B-E14D-9C7E-395DBEB51E06}"/>
    <dgm:cxn modelId="{9184F86F-8524-C142-8D65-EF5EBB5149A8}" type="presOf" srcId="{B3C87B6E-3D40-2949-8D42-757990B8D797}" destId="{508D7141-E7C7-FD45-91F3-18319762EF86}" srcOrd="0" destOrd="0" presId="urn:microsoft.com/office/officeart/2005/8/layout/vList2"/>
    <dgm:cxn modelId="{C0A81DD3-54FA-D849-9E38-68ADDA24BE6F}" srcId="{D32F1EA6-DDDB-8049-972C-84FEB9661979}" destId="{554B184F-70F2-574E-9470-A54A99C29DAE}" srcOrd="0" destOrd="0" parTransId="{9E9ABF69-423F-6B4D-9098-7457A38BA5CB}" sibTransId="{0588C80E-9EFC-684C-B4B6-81744324C909}"/>
    <dgm:cxn modelId="{138A2859-B2A3-5F47-87CA-25184407386E}" srcId="{D32F1EA6-DDDB-8049-972C-84FEB9661979}" destId="{5FCE1B0D-AFC4-334F-A1AE-301A8A5CD5C2}" srcOrd="3" destOrd="0" parTransId="{C3D108BE-D526-B841-B8DE-5E904BCAC616}" sibTransId="{8623E5E4-5FF4-4241-A65E-8054117E605C}"/>
    <dgm:cxn modelId="{CE8E5A26-8BCB-7240-9030-D8B2AFA6E2F4}" srcId="{D32F1EA6-DDDB-8049-972C-84FEB9661979}" destId="{B3C87B6E-3D40-2949-8D42-757990B8D797}" srcOrd="1" destOrd="0" parTransId="{947CD4CD-3085-AA40-9CD1-CDABE5C3E2BD}" sibTransId="{F004D400-B661-8546-8693-72BD28211DAC}"/>
    <dgm:cxn modelId="{0752ED8D-568B-6248-8B8D-4E524E25527F}" type="presOf" srcId="{554B184F-70F2-574E-9470-A54A99C29DAE}" destId="{2FE0874D-8215-BB42-80D3-B12AA0159DA5}" srcOrd="0" destOrd="0" presId="urn:microsoft.com/office/officeart/2005/8/layout/vList2"/>
    <dgm:cxn modelId="{881DDCBF-2D96-1A42-96E5-D9F7212C3EDB}" type="presOf" srcId="{5FCE1B0D-AFC4-334F-A1AE-301A8A5CD5C2}" destId="{DAF22423-52DF-AD4E-BCE9-8536DBD8F136}" srcOrd="0" destOrd="0" presId="urn:microsoft.com/office/officeart/2005/8/layout/vList2"/>
    <dgm:cxn modelId="{6F4BA0CC-CA0B-9947-9DA7-EF27C5EEB78F}" type="presOf" srcId="{D32F1EA6-DDDB-8049-972C-84FEB9661979}" destId="{EDEB70F7-29F2-E44F-89B3-1A476D7F1F02}" srcOrd="0" destOrd="0" presId="urn:microsoft.com/office/officeart/2005/8/layout/vList2"/>
    <dgm:cxn modelId="{B7670B8D-C07B-384C-89C1-F8EA4C65E0A7}" type="presParOf" srcId="{EDEB70F7-29F2-E44F-89B3-1A476D7F1F02}" destId="{2FE0874D-8215-BB42-80D3-B12AA0159DA5}" srcOrd="0" destOrd="0" presId="urn:microsoft.com/office/officeart/2005/8/layout/vList2"/>
    <dgm:cxn modelId="{A460C592-258A-CE4E-AA75-A16376765A85}" type="presParOf" srcId="{EDEB70F7-29F2-E44F-89B3-1A476D7F1F02}" destId="{975D8B58-817F-5848-B212-A63286B7D066}" srcOrd="1" destOrd="0" presId="urn:microsoft.com/office/officeart/2005/8/layout/vList2"/>
    <dgm:cxn modelId="{8C75B15B-102C-DC4D-AAED-DC0581AC4DD4}" type="presParOf" srcId="{EDEB70F7-29F2-E44F-89B3-1A476D7F1F02}" destId="{508D7141-E7C7-FD45-91F3-18319762EF86}" srcOrd="2" destOrd="0" presId="urn:microsoft.com/office/officeart/2005/8/layout/vList2"/>
    <dgm:cxn modelId="{3370F7EC-7148-8246-8247-C0A0FE66AD5C}" type="presParOf" srcId="{EDEB70F7-29F2-E44F-89B3-1A476D7F1F02}" destId="{BF926391-EAE5-8344-85AF-F46D5455AFDE}" srcOrd="3" destOrd="0" presId="urn:microsoft.com/office/officeart/2005/8/layout/vList2"/>
    <dgm:cxn modelId="{71787F96-74EC-AB48-ABEE-CC7C91FD1D0C}" type="presParOf" srcId="{EDEB70F7-29F2-E44F-89B3-1A476D7F1F02}" destId="{025E2BEE-4CD3-644D-A150-A6CA3084F287}" srcOrd="4" destOrd="0" presId="urn:microsoft.com/office/officeart/2005/8/layout/vList2"/>
    <dgm:cxn modelId="{5B57AE16-B4D6-7E41-888E-1A18496F1767}" type="presParOf" srcId="{EDEB70F7-29F2-E44F-89B3-1A476D7F1F02}" destId="{3078E140-6D1E-1148-8039-0490B584AC96}" srcOrd="5" destOrd="0" presId="urn:microsoft.com/office/officeart/2005/8/layout/vList2"/>
    <dgm:cxn modelId="{637D68DD-4073-0D47-9790-90B06F540261}" type="presParOf" srcId="{EDEB70F7-29F2-E44F-89B3-1A476D7F1F02}" destId="{DAF22423-52DF-AD4E-BCE9-8536DBD8F136}" srcOrd="6"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6674F08-9B0D-7B4C-8579-24F10928D493}" type="doc">
      <dgm:prSet loTypeId="urn:microsoft.com/office/officeart/2005/8/layout/vList2" loCatId="" qsTypeId="urn:microsoft.com/office/officeart/2005/8/quickstyle/3D3" qsCatId="3D" csTypeId="urn:microsoft.com/office/officeart/2005/8/colors/colorful2" csCatId="colorful"/>
      <dgm:spPr/>
      <dgm:t>
        <a:bodyPr/>
        <a:lstStyle/>
        <a:p>
          <a:endParaRPr lang="en-US"/>
        </a:p>
      </dgm:t>
    </dgm:pt>
    <dgm:pt modelId="{A6332998-B96C-9F4C-8443-D0C890038444}">
      <dgm:prSet custT="1"/>
      <dgm:spPr/>
      <dgm:t>
        <a:bodyPr/>
        <a:lstStyle/>
        <a:p>
          <a:pPr algn="ctr" rtl="0"/>
          <a:r>
            <a:rPr lang="en-US" sz="4400" b="1" dirty="0" smtClean="0">
              <a:solidFill>
                <a:srgbClr val="000090"/>
              </a:solidFill>
            </a:rPr>
            <a:t>Causes of MGD</a:t>
          </a:r>
          <a:r>
            <a:rPr lang="en-US" sz="1900" dirty="0" smtClean="0"/>
            <a:t/>
          </a:r>
          <a:br>
            <a:rPr lang="en-US" sz="1900" dirty="0" smtClean="0"/>
          </a:br>
          <a:endParaRPr lang="en-US" sz="1900" dirty="0"/>
        </a:p>
      </dgm:t>
    </dgm:pt>
    <dgm:pt modelId="{3B8FDBDF-9A90-2F43-9C1F-7A47EFAA4C8B}" type="parTrans" cxnId="{458EA03B-75F7-0A42-A102-C37DC58EEE4B}">
      <dgm:prSet/>
      <dgm:spPr/>
      <dgm:t>
        <a:bodyPr/>
        <a:lstStyle/>
        <a:p>
          <a:endParaRPr lang="en-US"/>
        </a:p>
      </dgm:t>
    </dgm:pt>
    <dgm:pt modelId="{1D57049E-30DA-214D-9AE8-AB83C308AB95}" type="sibTrans" cxnId="{458EA03B-75F7-0A42-A102-C37DC58EEE4B}">
      <dgm:prSet/>
      <dgm:spPr/>
      <dgm:t>
        <a:bodyPr/>
        <a:lstStyle/>
        <a:p>
          <a:endParaRPr lang="en-US"/>
        </a:p>
      </dgm:t>
    </dgm:pt>
    <dgm:pt modelId="{8088B013-9129-8843-ACD9-8DFFA5F63FF5}" type="pres">
      <dgm:prSet presAssocID="{66674F08-9B0D-7B4C-8579-24F10928D493}" presName="linear" presStyleCnt="0">
        <dgm:presLayoutVars>
          <dgm:animLvl val="lvl"/>
          <dgm:resizeHandles val="exact"/>
        </dgm:presLayoutVars>
      </dgm:prSet>
      <dgm:spPr/>
      <dgm:t>
        <a:bodyPr/>
        <a:lstStyle/>
        <a:p>
          <a:endParaRPr lang="en-US"/>
        </a:p>
      </dgm:t>
    </dgm:pt>
    <dgm:pt modelId="{61BB1DED-669A-0841-8483-46E06D312B30}" type="pres">
      <dgm:prSet presAssocID="{A6332998-B96C-9F4C-8443-D0C890038444}" presName="parentText" presStyleLbl="node1" presStyleIdx="0" presStyleCnt="1">
        <dgm:presLayoutVars>
          <dgm:chMax val="0"/>
          <dgm:bulletEnabled val="1"/>
        </dgm:presLayoutVars>
      </dgm:prSet>
      <dgm:spPr/>
      <dgm:t>
        <a:bodyPr/>
        <a:lstStyle/>
        <a:p>
          <a:endParaRPr lang="en-US"/>
        </a:p>
      </dgm:t>
    </dgm:pt>
  </dgm:ptLst>
  <dgm:cxnLst>
    <dgm:cxn modelId="{09DB4C5A-113C-1D45-B99C-67682657A9E8}" type="presOf" srcId="{A6332998-B96C-9F4C-8443-D0C890038444}" destId="{61BB1DED-669A-0841-8483-46E06D312B30}" srcOrd="0" destOrd="0" presId="urn:microsoft.com/office/officeart/2005/8/layout/vList2"/>
    <dgm:cxn modelId="{458EA03B-75F7-0A42-A102-C37DC58EEE4B}" srcId="{66674F08-9B0D-7B4C-8579-24F10928D493}" destId="{A6332998-B96C-9F4C-8443-D0C890038444}" srcOrd="0" destOrd="0" parTransId="{3B8FDBDF-9A90-2F43-9C1F-7A47EFAA4C8B}" sibTransId="{1D57049E-30DA-214D-9AE8-AB83C308AB95}"/>
    <dgm:cxn modelId="{2FB69B3A-EF4F-DF42-A937-858B2594803D}" type="presOf" srcId="{66674F08-9B0D-7B4C-8579-24F10928D493}" destId="{8088B013-9129-8843-ACD9-8DFFA5F63FF5}" srcOrd="0" destOrd="0" presId="urn:microsoft.com/office/officeart/2005/8/layout/vList2"/>
    <dgm:cxn modelId="{142005B5-4E2A-5640-990A-F9E9262F9FBC}" type="presParOf" srcId="{8088B013-9129-8843-ACD9-8DFFA5F63FF5}" destId="{61BB1DED-669A-0841-8483-46E06D312B3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F45EAF0-EDE8-C645-B15E-7592628E224E}"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D3231CFA-71F4-FC42-AC00-A5997D71E8A2}">
      <dgm:prSet/>
      <dgm:spPr/>
      <dgm:t>
        <a:bodyPr/>
        <a:lstStyle/>
        <a:p>
          <a:pPr rtl="0"/>
          <a:r>
            <a:rPr lang="en-US" i="1" u="sng" smtClean="0"/>
            <a:t>The exact causes of MGD are often not known </a:t>
          </a:r>
          <a:endParaRPr lang="en-US"/>
        </a:p>
      </dgm:t>
    </dgm:pt>
    <dgm:pt modelId="{E3DA51B2-E958-EB48-B93C-5E72F69EFE50}" type="parTrans" cxnId="{11C56E64-689A-BE48-B388-3F8CFAD947F6}">
      <dgm:prSet/>
      <dgm:spPr/>
      <dgm:t>
        <a:bodyPr/>
        <a:lstStyle/>
        <a:p>
          <a:endParaRPr lang="en-US"/>
        </a:p>
      </dgm:t>
    </dgm:pt>
    <dgm:pt modelId="{AF840A33-1778-9E42-ADE2-D1D523D90BBC}" type="sibTrans" cxnId="{11C56E64-689A-BE48-B388-3F8CFAD947F6}">
      <dgm:prSet/>
      <dgm:spPr/>
      <dgm:t>
        <a:bodyPr/>
        <a:lstStyle/>
        <a:p>
          <a:endParaRPr lang="en-US"/>
        </a:p>
      </dgm:t>
    </dgm:pt>
    <dgm:pt modelId="{24C5B065-EE55-F240-A8CA-84B8E917DD8C}">
      <dgm:prSet/>
      <dgm:spPr/>
      <dgm:t>
        <a:bodyPr/>
        <a:lstStyle/>
        <a:p>
          <a:pPr rtl="0"/>
          <a:r>
            <a:rPr lang="en-US" b="1" dirty="0" smtClean="0"/>
            <a:t>Age</a:t>
          </a:r>
          <a:r>
            <a:rPr lang="en-US" dirty="0" smtClean="0"/>
            <a:t>, with MGD being more common in older people			</a:t>
          </a:r>
          <a:r>
            <a:rPr lang="en-US" b="1" u="sng" dirty="0" smtClean="0"/>
            <a:t>Prescriptions</a:t>
          </a:r>
          <a:r>
            <a:rPr lang="en-US" dirty="0" smtClean="0"/>
            <a:t> </a:t>
          </a:r>
          <a:endParaRPr lang="en-US" dirty="0"/>
        </a:p>
      </dgm:t>
    </dgm:pt>
    <dgm:pt modelId="{922B1F86-2492-F747-8FA1-73622F4D9FF8}" type="parTrans" cxnId="{78818AAD-29A7-4144-BF10-26EA4C02C777}">
      <dgm:prSet/>
      <dgm:spPr/>
      <dgm:t>
        <a:bodyPr/>
        <a:lstStyle/>
        <a:p>
          <a:endParaRPr lang="en-US"/>
        </a:p>
      </dgm:t>
    </dgm:pt>
    <dgm:pt modelId="{368085C3-1016-404E-8DE9-35E40BE894FB}" type="sibTrans" cxnId="{78818AAD-29A7-4144-BF10-26EA4C02C777}">
      <dgm:prSet/>
      <dgm:spPr/>
      <dgm:t>
        <a:bodyPr/>
        <a:lstStyle/>
        <a:p>
          <a:endParaRPr lang="en-US"/>
        </a:p>
      </dgm:t>
    </dgm:pt>
    <dgm:pt modelId="{EF1E8984-E287-584D-B6F7-8862507027D1}">
      <dgm:prSet/>
      <dgm:spPr/>
      <dgm:t>
        <a:bodyPr/>
        <a:lstStyle/>
        <a:p>
          <a:pPr rtl="0"/>
          <a:r>
            <a:rPr lang="en-US" dirty="0" smtClean="0"/>
            <a:t>Retinoic acid (acne treatment) </a:t>
          </a:r>
          <a:endParaRPr lang="en-US" dirty="0"/>
        </a:p>
      </dgm:t>
    </dgm:pt>
    <dgm:pt modelId="{B4914582-A23D-3E44-AA80-3EFE4A6457E0}" type="parTrans" cxnId="{B3C68300-2833-AC48-9312-531175D8C639}">
      <dgm:prSet/>
      <dgm:spPr/>
      <dgm:t>
        <a:bodyPr/>
        <a:lstStyle/>
        <a:p>
          <a:endParaRPr lang="en-US"/>
        </a:p>
      </dgm:t>
    </dgm:pt>
    <dgm:pt modelId="{DC857424-DA70-9C4E-A79B-2E5359C2712B}" type="sibTrans" cxnId="{B3C68300-2833-AC48-9312-531175D8C639}">
      <dgm:prSet/>
      <dgm:spPr/>
      <dgm:t>
        <a:bodyPr/>
        <a:lstStyle/>
        <a:p>
          <a:endParaRPr lang="en-US"/>
        </a:p>
      </dgm:t>
    </dgm:pt>
    <dgm:pt modelId="{5BE0D267-B4C2-4745-9B69-F677D0C1131A}">
      <dgm:prSet/>
      <dgm:spPr/>
      <dgm:t>
        <a:bodyPr/>
        <a:lstStyle/>
        <a:p>
          <a:pPr rtl="0"/>
          <a:r>
            <a:rPr lang="en-US" smtClean="0"/>
            <a:t>HORMON for menopause </a:t>
          </a:r>
          <a:endParaRPr lang="en-US"/>
        </a:p>
      </dgm:t>
    </dgm:pt>
    <dgm:pt modelId="{4F1BAC0E-7559-7442-8921-49DDA4913B1E}" type="parTrans" cxnId="{488DA885-1697-FB43-B70B-D3020E6F8E77}">
      <dgm:prSet/>
      <dgm:spPr/>
      <dgm:t>
        <a:bodyPr/>
        <a:lstStyle/>
        <a:p>
          <a:endParaRPr lang="en-US"/>
        </a:p>
      </dgm:t>
    </dgm:pt>
    <dgm:pt modelId="{0CA27281-9E7C-D447-8D35-47C93568C174}" type="sibTrans" cxnId="{488DA885-1697-FB43-B70B-D3020E6F8E77}">
      <dgm:prSet/>
      <dgm:spPr/>
      <dgm:t>
        <a:bodyPr/>
        <a:lstStyle/>
        <a:p>
          <a:endParaRPr lang="en-US"/>
        </a:p>
      </dgm:t>
    </dgm:pt>
    <dgm:pt modelId="{4EEEAB26-AC2F-CE4C-B920-58CABF3C7A39}">
      <dgm:prSet/>
      <dgm:spPr/>
      <dgm:t>
        <a:bodyPr/>
        <a:lstStyle/>
        <a:p>
          <a:pPr rtl="0"/>
          <a:r>
            <a:rPr lang="en-US" smtClean="0"/>
            <a:t>Antidepressants,</a:t>
          </a:r>
          <a:endParaRPr lang="en-US"/>
        </a:p>
      </dgm:t>
    </dgm:pt>
    <dgm:pt modelId="{7B5A6EA4-40BF-834B-A51C-6290F7BB2758}" type="parTrans" cxnId="{290C21F4-6547-3343-B100-B45AADCEFE49}">
      <dgm:prSet/>
      <dgm:spPr/>
      <dgm:t>
        <a:bodyPr/>
        <a:lstStyle/>
        <a:p>
          <a:endParaRPr lang="en-US"/>
        </a:p>
      </dgm:t>
    </dgm:pt>
    <dgm:pt modelId="{491588B5-77E7-2B4B-8368-FC50B33F0765}" type="sibTrans" cxnId="{290C21F4-6547-3343-B100-B45AADCEFE49}">
      <dgm:prSet/>
      <dgm:spPr/>
      <dgm:t>
        <a:bodyPr/>
        <a:lstStyle/>
        <a:p>
          <a:endParaRPr lang="en-US"/>
        </a:p>
      </dgm:t>
    </dgm:pt>
    <dgm:pt modelId="{114C1FAE-6575-FA41-A89F-20F489BA5C53}">
      <dgm:prSet/>
      <dgm:spPr/>
      <dgm:t>
        <a:bodyPr/>
        <a:lstStyle/>
        <a:p>
          <a:pPr rtl="0"/>
          <a:r>
            <a:rPr lang="en-US" smtClean="0"/>
            <a:t>Antihistamines, </a:t>
          </a:r>
          <a:endParaRPr lang="en-US"/>
        </a:p>
      </dgm:t>
    </dgm:pt>
    <dgm:pt modelId="{ADDADA0D-1446-5A4E-9E8C-E72935C770B5}" type="parTrans" cxnId="{0ABBD47C-F7F4-EE41-952F-C37787B999E2}">
      <dgm:prSet/>
      <dgm:spPr/>
      <dgm:t>
        <a:bodyPr/>
        <a:lstStyle/>
        <a:p>
          <a:endParaRPr lang="en-US"/>
        </a:p>
      </dgm:t>
    </dgm:pt>
    <dgm:pt modelId="{0C539D2C-D74E-C24B-841D-9DC5DE824BC6}" type="sibTrans" cxnId="{0ABBD47C-F7F4-EE41-952F-C37787B999E2}">
      <dgm:prSet/>
      <dgm:spPr/>
      <dgm:t>
        <a:bodyPr/>
        <a:lstStyle/>
        <a:p>
          <a:endParaRPr lang="en-US"/>
        </a:p>
      </dgm:t>
    </dgm:pt>
    <dgm:pt modelId="{CCF78180-E1B2-F84E-A6DF-6330D40CDF72}">
      <dgm:prSet/>
      <dgm:spPr/>
      <dgm:t>
        <a:bodyPr/>
        <a:lstStyle/>
        <a:p>
          <a:pPr rtl="0"/>
          <a:r>
            <a:rPr lang="en-US" dirty="0" smtClean="0"/>
            <a:t>Anti-androgen medication (used to treat prostatic hypertrophy).</a:t>
          </a:r>
          <a:endParaRPr lang="en-US" dirty="0"/>
        </a:p>
      </dgm:t>
    </dgm:pt>
    <dgm:pt modelId="{8C0AC268-80DF-0C4A-A487-04CF9C852BE0}" type="parTrans" cxnId="{42CBC01C-1505-C049-9896-0C6E0ABC646D}">
      <dgm:prSet/>
      <dgm:spPr/>
      <dgm:t>
        <a:bodyPr/>
        <a:lstStyle/>
        <a:p>
          <a:endParaRPr lang="en-US"/>
        </a:p>
      </dgm:t>
    </dgm:pt>
    <dgm:pt modelId="{3842DC4C-29A0-954C-A552-FAC3D3BD834C}" type="sibTrans" cxnId="{42CBC01C-1505-C049-9896-0C6E0ABC646D}">
      <dgm:prSet/>
      <dgm:spPr/>
      <dgm:t>
        <a:bodyPr/>
        <a:lstStyle/>
        <a:p>
          <a:endParaRPr lang="en-US"/>
        </a:p>
      </dgm:t>
    </dgm:pt>
    <dgm:pt modelId="{63D7FD9F-2E6F-9C43-817D-4739193CAEDE}" type="pres">
      <dgm:prSet presAssocID="{CF45EAF0-EDE8-C645-B15E-7592628E224E}" presName="linear" presStyleCnt="0">
        <dgm:presLayoutVars>
          <dgm:animLvl val="lvl"/>
          <dgm:resizeHandles val="exact"/>
        </dgm:presLayoutVars>
      </dgm:prSet>
      <dgm:spPr/>
      <dgm:t>
        <a:bodyPr/>
        <a:lstStyle/>
        <a:p>
          <a:endParaRPr lang="en-US"/>
        </a:p>
      </dgm:t>
    </dgm:pt>
    <dgm:pt modelId="{5D629487-03FC-B64C-8870-CDB718D950F1}" type="pres">
      <dgm:prSet presAssocID="{D3231CFA-71F4-FC42-AC00-A5997D71E8A2}" presName="parentText" presStyleLbl="node1" presStyleIdx="0" presStyleCnt="1">
        <dgm:presLayoutVars>
          <dgm:chMax val="0"/>
          <dgm:bulletEnabled val="1"/>
        </dgm:presLayoutVars>
      </dgm:prSet>
      <dgm:spPr/>
      <dgm:t>
        <a:bodyPr/>
        <a:lstStyle/>
        <a:p>
          <a:endParaRPr lang="en-US"/>
        </a:p>
      </dgm:t>
    </dgm:pt>
    <dgm:pt modelId="{AD4391C8-6A2D-0B48-BEFD-52D24B50F384}" type="pres">
      <dgm:prSet presAssocID="{D3231CFA-71F4-FC42-AC00-A5997D71E8A2}" presName="childText" presStyleLbl="revTx" presStyleIdx="0" presStyleCnt="1">
        <dgm:presLayoutVars>
          <dgm:bulletEnabled val="1"/>
        </dgm:presLayoutVars>
      </dgm:prSet>
      <dgm:spPr/>
      <dgm:t>
        <a:bodyPr/>
        <a:lstStyle/>
        <a:p>
          <a:endParaRPr lang="en-US"/>
        </a:p>
      </dgm:t>
    </dgm:pt>
  </dgm:ptLst>
  <dgm:cxnLst>
    <dgm:cxn modelId="{488DA885-1697-FB43-B70B-D3020E6F8E77}" srcId="{D3231CFA-71F4-FC42-AC00-A5997D71E8A2}" destId="{5BE0D267-B4C2-4745-9B69-F677D0C1131A}" srcOrd="2" destOrd="0" parTransId="{4F1BAC0E-7559-7442-8921-49DDA4913B1E}" sibTransId="{0CA27281-9E7C-D447-8D35-47C93568C174}"/>
    <dgm:cxn modelId="{B3C68300-2833-AC48-9312-531175D8C639}" srcId="{D3231CFA-71F4-FC42-AC00-A5997D71E8A2}" destId="{EF1E8984-E287-584D-B6F7-8862507027D1}" srcOrd="1" destOrd="0" parTransId="{B4914582-A23D-3E44-AA80-3EFE4A6457E0}" sibTransId="{DC857424-DA70-9C4E-A79B-2E5359C2712B}"/>
    <dgm:cxn modelId="{303FFDD9-48D9-D147-BF13-EF674B560160}" type="presOf" srcId="{EF1E8984-E287-584D-B6F7-8862507027D1}" destId="{AD4391C8-6A2D-0B48-BEFD-52D24B50F384}" srcOrd="0" destOrd="1" presId="urn:microsoft.com/office/officeart/2005/8/layout/vList2"/>
    <dgm:cxn modelId="{2C2455AE-11CB-6A40-A48D-A91193AB6C71}" type="presOf" srcId="{5BE0D267-B4C2-4745-9B69-F677D0C1131A}" destId="{AD4391C8-6A2D-0B48-BEFD-52D24B50F384}" srcOrd="0" destOrd="2" presId="urn:microsoft.com/office/officeart/2005/8/layout/vList2"/>
    <dgm:cxn modelId="{78818AAD-29A7-4144-BF10-26EA4C02C777}" srcId="{D3231CFA-71F4-FC42-AC00-A5997D71E8A2}" destId="{24C5B065-EE55-F240-A8CA-84B8E917DD8C}" srcOrd="0" destOrd="0" parTransId="{922B1F86-2492-F747-8FA1-73622F4D9FF8}" sibTransId="{368085C3-1016-404E-8DE9-35E40BE894FB}"/>
    <dgm:cxn modelId="{42CBC01C-1505-C049-9896-0C6E0ABC646D}" srcId="{D3231CFA-71F4-FC42-AC00-A5997D71E8A2}" destId="{CCF78180-E1B2-F84E-A6DF-6330D40CDF72}" srcOrd="5" destOrd="0" parTransId="{8C0AC268-80DF-0C4A-A487-04CF9C852BE0}" sibTransId="{3842DC4C-29A0-954C-A552-FAC3D3BD834C}"/>
    <dgm:cxn modelId="{11C56E64-689A-BE48-B388-3F8CFAD947F6}" srcId="{CF45EAF0-EDE8-C645-B15E-7592628E224E}" destId="{D3231CFA-71F4-FC42-AC00-A5997D71E8A2}" srcOrd="0" destOrd="0" parTransId="{E3DA51B2-E958-EB48-B93C-5E72F69EFE50}" sibTransId="{AF840A33-1778-9E42-ADE2-D1D523D90BBC}"/>
    <dgm:cxn modelId="{0EF1B52A-D246-614B-8F9E-60937E1E9975}" type="presOf" srcId="{CF45EAF0-EDE8-C645-B15E-7592628E224E}" destId="{63D7FD9F-2E6F-9C43-817D-4739193CAEDE}" srcOrd="0" destOrd="0" presId="urn:microsoft.com/office/officeart/2005/8/layout/vList2"/>
    <dgm:cxn modelId="{1DEF0C34-C716-DA4D-AAF5-909DC891605F}" type="presOf" srcId="{D3231CFA-71F4-FC42-AC00-A5997D71E8A2}" destId="{5D629487-03FC-B64C-8870-CDB718D950F1}" srcOrd="0" destOrd="0" presId="urn:microsoft.com/office/officeart/2005/8/layout/vList2"/>
    <dgm:cxn modelId="{0ABBD47C-F7F4-EE41-952F-C37787B999E2}" srcId="{D3231CFA-71F4-FC42-AC00-A5997D71E8A2}" destId="{114C1FAE-6575-FA41-A89F-20F489BA5C53}" srcOrd="4" destOrd="0" parTransId="{ADDADA0D-1446-5A4E-9E8C-E72935C770B5}" sibTransId="{0C539D2C-D74E-C24B-841D-9DC5DE824BC6}"/>
    <dgm:cxn modelId="{C4B51B3F-81D1-A949-83D4-69DFE1E11C4C}" type="presOf" srcId="{24C5B065-EE55-F240-A8CA-84B8E917DD8C}" destId="{AD4391C8-6A2D-0B48-BEFD-52D24B50F384}" srcOrd="0" destOrd="0" presId="urn:microsoft.com/office/officeart/2005/8/layout/vList2"/>
    <dgm:cxn modelId="{6CFB2CBC-757D-1D49-B751-391FA5AB46DA}" type="presOf" srcId="{CCF78180-E1B2-F84E-A6DF-6330D40CDF72}" destId="{AD4391C8-6A2D-0B48-BEFD-52D24B50F384}" srcOrd="0" destOrd="5" presId="urn:microsoft.com/office/officeart/2005/8/layout/vList2"/>
    <dgm:cxn modelId="{290C21F4-6547-3343-B100-B45AADCEFE49}" srcId="{D3231CFA-71F4-FC42-AC00-A5997D71E8A2}" destId="{4EEEAB26-AC2F-CE4C-B920-58CABF3C7A39}" srcOrd="3" destOrd="0" parTransId="{7B5A6EA4-40BF-834B-A51C-6290F7BB2758}" sibTransId="{491588B5-77E7-2B4B-8368-FC50B33F0765}"/>
    <dgm:cxn modelId="{AF20C7ED-C0D1-6F46-83C6-F57CD745A3B2}" type="presOf" srcId="{4EEEAB26-AC2F-CE4C-B920-58CABF3C7A39}" destId="{AD4391C8-6A2D-0B48-BEFD-52D24B50F384}" srcOrd="0" destOrd="3" presId="urn:microsoft.com/office/officeart/2005/8/layout/vList2"/>
    <dgm:cxn modelId="{775639F0-A39C-8F4B-947B-6C9E8B0F666A}" type="presOf" srcId="{114C1FAE-6575-FA41-A89F-20F489BA5C53}" destId="{AD4391C8-6A2D-0B48-BEFD-52D24B50F384}" srcOrd="0" destOrd="4" presId="urn:microsoft.com/office/officeart/2005/8/layout/vList2"/>
    <dgm:cxn modelId="{69240A95-83F4-F840-A20E-C51BDA9A5EB5}" type="presParOf" srcId="{63D7FD9F-2E6F-9C43-817D-4739193CAEDE}" destId="{5D629487-03FC-B64C-8870-CDB718D950F1}" srcOrd="0" destOrd="0" presId="urn:microsoft.com/office/officeart/2005/8/layout/vList2"/>
    <dgm:cxn modelId="{CE03302B-5682-2A4B-819D-E0FA801D80E7}" type="presParOf" srcId="{63D7FD9F-2E6F-9C43-817D-4739193CAEDE}" destId="{AD4391C8-6A2D-0B48-BEFD-52D24B50F384}"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571551C-CD53-514A-B58E-AFC9406C7947}" type="doc">
      <dgm:prSet loTypeId="urn:microsoft.com/office/officeart/2005/8/layout/vList2" loCatId="" qsTypeId="urn:microsoft.com/office/officeart/2005/8/quickstyle/3D3" qsCatId="3D" csTypeId="urn:microsoft.com/office/officeart/2005/8/colors/colorful1" csCatId="colorful"/>
      <dgm:spPr/>
      <dgm:t>
        <a:bodyPr/>
        <a:lstStyle/>
        <a:p>
          <a:endParaRPr lang="en-US"/>
        </a:p>
      </dgm:t>
    </dgm:pt>
    <dgm:pt modelId="{DE53476A-E7EF-FC45-A3EA-2DF1DCACB3C4}">
      <dgm:prSet/>
      <dgm:spPr/>
      <dgm:t>
        <a:bodyPr/>
        <a:lstStyle/>
        <a:p>
          <a:pPr algn="ctr" rtl="0"/>
          <a:r>
            <a:rPr lang="en-US" b="1" dirty="0" smtClean="0">
              <a:solidFill>
                <a:srgbClr val="000090"/>
              </a:solidFill>
            </a:rPr>
            <a:t>Causes of MGD</a:t>
          </a:r>
          <a:endParaRPr lang="en-US" dirty="0">
            <a:solidFill>
              <a:srgbClr val="000090"/>
            </a:solidFill>
          </a:endParaRPr>
        </a:p>
      </dgm:t>
    </dgm:pt>
    <dgm:pt modelId="{E699ACD8-12F7-4C46-BCDF-D75E796D7FA9}" type="parTrans" cxnId="{9A49400E-5F01-B541-AEB6-E9C070AE2904}">
      <dgm:prSet/>
      <dgm:spPr/>
      <dgm:t>
        <a:bodyPr/>
        <a:lstStyle/>
        <a:p>
          <a:endParaRPr lang="en-US"/>
        </a:p>
      </dgm:t>
    </dgm:pt>
    <dgm:pt modelId="{821724CA-36A7-5F47-A58D-1DDEDD8E0E07}" type="sibTrans" cxnId="{9A49400E-5F01-B541-AEB6-E9C070AE2904}">
      <dgm:prSet/>
      <dgm:spPr/>
      <dgm:t>
        <a:bodyPr/>
        <a:lstStyle/>
        <a:p>
          <a:endParaRPr lang="en-US"/>
        </a:p>
      </dgm:t>
    </dgm:pt>
    <dgm:pt modelId="{1ADF8A91-D791-C94B-A876-53C9ACDD75F6}" type="pres">
      <dgm:prSet presAssocID="{F571551C-CD53-514A-B58E-AFC9406C7947}" presName="linear" presStyleCnt="0">
        <dgm:presLayoutVars>
          <dgm:animLvl val="lvl"/>
          <dgm:resizeHandles val="exact"/>
        </dgm:presLayoutVars>
      </dgm:prSet>
      <dgm:spPr/>
      <dgm:t>
        <a:bodyPr/>
        <a:lstStyle/>
        <a:p>
          <a:endParaRPr lang="en-US"/>
        </a:p>
      </dgm:t>
    </dgm:pt>
    <dgm:pt modelId="{34B0A437-322F-884E-B1C1-6EE8877594BD}" type="pres">
      <dgm:prSet presAssocID="{DE53476A-E7EF-FC45-A3EA-2DF1DCACB3C4}" presName="parentText" presStyleLbl="node1" presStyleIdx="0" presStyleCnt="1">
        <dgm:presLayoutVars>
          <dgm:chMax val="0"/>
          <dgm:bulletEnabled val="1"/>
        </dgm:presLayoutVars>
      </dgm:prSet>
      <dgm:spPr/>
      <dgm:t>
        <a:bodyPr/>
        <a:lstStyle/>
        <a:p>
          <a:endParaRPr lang="en-US"/>
        </a:p>
      </dgm:t>
    </dgm:pt>
  </dgm:ptLst>
  <dgm:cxnLst>
    <dgm:cxn modelId="{F5330DA9-A431-E149-A2E4-FFABE5E39A04}" type="presOf" srcId="{F571551C-CD53-514A-B58E-AFC9406C7947}" destId="{1ADF8A91-D791-C94B-A876-53C9ACDD75F6}" srcOrd="0" destOrd="0" presId="urn:microsoft.com/office/officeart/2005/8/layout/vList2"/>
    <dgm:cxn modelId="{9A49400E-5F01-B541-AEB6-E9C070AE2904}" srcId="{F571551C-CD53-514A-B58E-AFC9406C7947}" destId="{DE53476A-E7EF-FC45-A3EA-2DF1DCACB3C4}" srcOrd="0" destOrd="0" parTransId="{E699ACD8-12F7-4C46-BCDF-D75E796D7FA9}" sibTransId="{821724CA-36A7-5F47-A58D-1DDEDD8E0E07}"/>
    <dgm:cxn modelId="{A98AFB11-6748-5640-A5EE-EEEDE9BEE258}" type="presOf" srcId="{DE53476A-E7EF-FC45-A3EA-2DF1DCACB3C4}" destId="{34B0A437-322F-884E-B1C1-6EE8877594BD}" srcOrd="0" destOrd="0" presId="urn:microsoft.com/office/officeart/2005/8/layout/vList2"/>
    <dgm:cxn modelId="{BE14402D-F5E1-C244-95C1-5DE11552C1CB}" type="presParOf" srcId="{1ADF8A91-D791-C94B-A876-53C9ACDD75F6}" destId="{34B0A437-322F-884E-B1C1-6EE8877594B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D3BE2FA-DFA8-D54F-9D59-FE17279E78A9}"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60D25484-613B-6F4F-8BD9-565352652C57}">
      <dgm:prSet/>
      <dgm:spPr>
        <a:solidFill>
          <a:srgbClr val="0000FF"/>
        </a:solidFill>
      </dgm:spPr>
      <dgm:t>
        <a:bodyPr/>
        <a:lstStyle/>
        <a:p>
          <a:pPr rtl="0"/>
          <a:r>
            <a:rPr lang="en-US" smtClean="0"/>
            <a:t>treated with a combination of</a:t>
          </a:r>
          <a:endParaRPr lang="en-US"/>
        </a:p>
      </dgm:t>
    </dgm:pt>
    <dgm:pt modelId="{6854C72B-19CB-B049-805E-EF17440ACFA8}" type="parTrans" cxnId="{48F6C755-A0C0-9E4A-A9E6-A23C0A7CA4E4}">
      <dgm:prSet/>
      <dgm:spPr/>
      <dgm:t>
        <a:bodyPr/>
        <a:lstStyle/>
        <a:p>
          <a:endParaRPr lang="en-US"/>
        </a:p>
      </dgm:t>
    </dgm:pt>
    <dgm:pt modelId="{6CF7D0FC-F78F-0047-8C03-959F00D9CA24}" type="sibTrans" cxnId="{48F6C755-A0C0-9E4A-A9E6-A23C0A7CA4E4}">
      <dgm:prSet/>
      <dgm:spPr/>
      <dgm:t>
        <a:bodyPr/>
        <a:lstStyle/>
        <a:p>
          <a:endParaRPr lang="en-US"/>
        </a:p>
      </dgm:t>
    </dgm:pt>
    <dgm:pt modelId="{660951AC-02E5-D844-8C9F-5999B76F9183}">
      <dgm:prSet/>
      <dgm:spPr>
        <a:solidFill>
          <a:schemeClr val="tx1"/>
        </a:solidFill>
      </dgm:spPr>
      <dgm:t>
        <a:bodyPr/>
        <a:lstStyle/>
        <a:p>
          <a:pPr rtl="0"/>
          <a:r>
            <a:rPr lang="en-US" b="1" smtClean="0"/>
            <a:t>IPL  </a:t>
          </a:r>
          <a:r>
            <a:rPr lang="en-US" smtClean="0"/>
            <a:t>+</a:t>
          </a:r>
          <a:r>
            <a:rPr lang="en-US" b="1" smtClean="0"/>
            <a:t>MGX</a:t>
          </a:r>
          <a:endParaRPr lang="en-US"/>
        </a:p>
      </dgm:t>
    </dgm:pt>
    <dgm:pt modelId="{C2A0BF20-4FE1-E44B-9016-BF0C95574578}" type="parTrans" cxnId="{E4ACEBB9-1191-094F-898C-77D9C6FB010C}">
      <dgm:prSet/>
      <dgm:spPr/>
      <dgm:t>
        <a:bodyPr/>
        <a:lstStyle/>
        <a:p>
          <a:endParaRPr lang="en-US"/>
        </a:p>
      </dgm:t>
    </dgm:pt>
    <dgm:pt modelId="{3686F3D2-24E6-E541-8899-7E785BB6B782}" type="sibTrans" cxnId="{E4ACEBB9-1191-094F-898C-77D9C6FB010C}">
      <dgm:prSet/>
      <dgm:spPr/>
      <dgm:t>
        <a:bodyPr/>
        <a:lstStyle/>
        <a:p>
          <a:endParaRPr lang="en-US"/>
        </a:p>
      </dgm:t>
    </dgm:pt>
    <dgm:pt modelId="{66B5A2A8-6EAA-3641-9E27-4FD57327146D}">
      <dgm:prSet/>
      <dgm:spPr>
        <a:solidFill>
          <a:srgbClr val="FF0000"/>
        </a:solidFill>
      </dgm:spPr>
      <dgm:t>
        <a:bodyPr/>
        <a:lstStyle/>
        <a:p>
          <a:pPr rtl="0"/>
          <a:r>
            <a:rPr lang="en-US" smtClean="0"/>
            <a:t>Results in a significant improvement in dry eye symptoms and meibomian gland function</a:t>
          </a:r>
          <a:endParaRPr lang="en-US"/>
        </a:p>
      </dgm:t>
    </dgm:pt>
    <dgm:pt modelId="{97A6A1CB-FCD2-9A4F-B35E-EF25E890A63A}" type="parTrans" cxnId="{ACD24FD9-E58F-3347-9A7C-227AEF5B528C}">
      <dgm:prSet/>
      <dgm:spPr/>
      <dgm:t>
        <a:bodyPr/>
        <a:lstStyle/>
        <a:p>
          <a:endParaRPr lang="en-US"/>
        </a:p>
      </dgm:t>
    </dgm:pt>
    <dgm:pt modelId="{1FF61109-539F-4545-B971-C0E9AC9FD4AD}" type="sibTrans" cxnId="{ACD24FD9-E58F-3347-9A7C-227AEF5B528C}">
      <dgm:prSet/>
      <dgm:spPr/>
      <dgm:t>
        <a:bodyPr/>
        <a:lstStyle/>
        <a:p>
          <a:endParaRPr lang="en-US"/>
        </a:p>
      </dgm:t>
    </dgm:pt>
    <dgm:pt modelId="{22ACFF45-6175-EA4B-AFD5-4F9CA5BF8136}" type="pres">
      <dgm:prSet presAssocID="{0D3BE2FA-DFA8-D54F-9D59-FE17279E78A9}" presName="linear" presStyleCnt="0">
        <dgm:presLayoutVars>
          <dgm:animLvl val="lvl"/>
          <dgm:resizeHandles val="exact"/>
        </dgm:presLayoutVars>
      </dgm:prSet>
      <dgm:spPr/>
      <dgm:t>
        <a:bodyPr/>
        <a:lstStyle/>
        <a:p>
          <a:endParaRPr lang="en-US"/>
        </a:p>
      </dgm:t>
    </dgm:pt>
    <dgm:pt modelId="{880B4242-631E-E643-B93E-9AD84B7C9173}" type="pres">
      <dgm:prSet presAssocID="{60D25484-613B-6F4F-8BD9-565352652C57}" presName="parentText" presStyleLbl="node1" presStyleIdx="0" presStyleCnt="3">
        <dgm:presLayoutVars>
          <dgm:chMax val="0"/>
          <dgm:bulletEnabled val="1"/>
        </dgm:presLayoutVars>
      </dgm:prSet>
      <dgm:spPr/>
      <dgm:t>
        <a:bodyPr/>
        <a:lstStyle/>
        <a:p>
          <a:endParaRPr lang="en-US"/>
        </a:p>
      </dgm:t>
    </dgm:pt>
    <dgm:pt modelId="{9FE41514-A9B6-3341-925C-BB4CBE868C80}" type="pres">
      <dgm:prSet presAssocID="{6CF7D0FC-F78F-0047-8C03-959F00D9CA24}" presName="spacer" presStyleCnt="0"/>
      <dgm:spPr/>
    </dgm:pt>
    <dgm:pt modelId="{0946CA6F-D5C3-CB41-8713-43098D1CC8B7}" type="pres">
      <dgm:prSet presAssocID="{660951AC-02E5-D844-8C9F-5999B76F9183}" presName="parentText" presStyleLbl="node1" presStyleIdx="1" presStyleCnt="3">
        <dgm:presLayoutVars>
          <dgm:chMax val="0"/>
          <dgm:bulletEnabled val="1"/>
        </dgm:presLayoutVars>
      </dgm:prSet>
      <dgm:spPr/>
      <dgm:t>
        <a:bodyPr/>
        <a:lstStyle/>
        <a:p>
          <a:endParaRPr lang="en-US"/>
        </a:p>
      </dgm:t>
    </dgm:pt>
    <dgm:pt modelId="{0708FB63-F41E-FF40-B7A0-7A232C48BF37}" type="pres">
      <dgm:prSet presAssocID="{3686F3D2-24E6-E541-8899-7E785BB6B782}" presName="spacer" presStyleCnt="0"/>
      <dgm:spPr/>
    </dgm:pt>
    <dgm:pt modelId="{6A2B17EE-9FC7-854B-B350-F2A1E93F9F32}" type="pres">
      <dgm:prSet presAssocID="{66B5A2A8-6EAA-3641-9E27-4FD57327146D}" presName="parentText" presStyleLbl="node1" presStyleIdx="2" presStyleCnt="3">
        <dgm:presLayoutVars>
          <dgm:chMax val="0"/>
          <dgm:bulletEnabled val="1"/>
        </dgm:presLayoutVars>
      </dgm:prSet>
      <dgm:spPr/>
      <dgm:t>
        <a:bodyPr/>
        <a:lstStyle/>
        <a:p>
          <a:endParaRPr lang="en-US"/>
        </a:p>
      </dgm:t>
    </dgm:pt>
  </dgm:ptLst>
  <dgm:cxnLst>
    <dgm:cxn modelId="{C909B12E-C765-3E41-A2CF-23128CF36560}" type="presOf" srcId="{660951AC-02E5-D844-8C9F-5999B76F9183}" destId="{0946CA6F-D5C3-CB41-8713-43098D1CC8B7}" srcOrd="0" destOrd="0" presId="urn:microsoft.com/office/officeart/2005/8/layout/vList2"/>
    <dgm:cxn modelId="{4D97BBB7-F8B9-0A42-937A-DC7B96D5D2E4}" type="presOf" srcId="{0D3BE2FA-DFA8-D54F-9D59-FE17279E78A9}" destId="{22ACFF45-6175-EA4B-AFD5-4F9CA5BF8136}" srcOrd="0" destOrd="0" presId="urn:microsoft.com/office/officeart/2005/8/layout/vList2"/>
    <dgm:cxn modelId="{48F6C755-A0C0-9E4A-A9E6-A23C0A7CA4E4}" srcId="{0D3BE2FA-DFA8-D54F-9D59-FE17279E78A9}" destId="{60D25484-613B-6F4F-8BD9-565352652C57}" srcOrd="0" destOrd="0" parTransId="{6854C72B-19CB-B049-805E-EF17440ACFA8}" sibTransId="{6CF7D0FC-F78F-0047-8C03-959F00D9CA24}"/>
    <dgm:cxn modelId="{E4ACEBB9-1191-094F-898C-77D9C6FB010C}" srcId="{0D3BE2FA-DFA8-D54F-9D59-FE17279E78A9}" destId="{660951AC-02E5-D844-8C9F-5999B76F9183}" srcOrd="1" destOrd="0" parTransId="{C2A0BF20-4FE1-E44B-9016-BF0C95574578}" sibTransId="{3686F3D2-24E6-E541-8899-7E785BB6B782}"/>
    <dgm:cxn modelId="{45F54190-33A5-9E41-B83A-756012299980}" type="presOf" srcId="{66B5A2A8-6EAA-3641-9E27-4FD57327146D}" destId="{6A2B17EE-9FC7-854B-B350-F2A1E93F9F32}" srcOrd="0" destOrd="0" presId="urn:microsoft.com/office/officeart/2005/8/layout/vList2"/>
    <dgm:cxn modelId="{4ECF50AC-31BF-8A41-8779-98AC90B689CB}" type="presOf" srcId="{60D25484-613B-6F4F-8BD9-565352652C57}" destId="{880B4242-631E-E643-B93E-9AD84B7C9173}" srcOrd="0" destOrd="0" presId="urn:microsoft.com/office/officeart/2005/8/layout/vList2"/>
    <dgm:cxn modelId="{ACD24FD9-E58F-3347-9A7C-227AEF5B528C}" srcId="{0D3BE2FA-DFA8-D54F-9D59-FE17279E78A9}" destId="{66B5A2A8-6EAA-3641-9E27-4FD57327146D}" srcOrd="2" destOrd="0" parTransId="{97A6A1CB-FCD2-9A4F-B35E-EF25E890A63A}" sibTransId="{1FF61109-539F-4545-B971-C0E9AC9FD4AD}"/>
    <dgm:cxn modelId="{B7CEA17B-05EC-444F-B339-31EFC23C258E}" type="presParOf" srcId="{22ACFF45-6175-EA4B-AFD5-4F9CA5BF8136}" destId="{880B4242-631E-E643-B93E-9AD84B7C9173}" srcOrd="0" destOrd="0" presId="urn:microsoft.com/office/officeart/2005/8/layout/vList2"/>
    <dgm:cxn modelId="{3B3EFDF6-D2B8-474A-9EB3-415981C618DD}" type="presParOf" srcId="{22ACFF45-6175-EA4B-AFD5-4F9CA5BF8136}" destId="{9FE41514-A9B6-3341-925C-BB4CBE868C80}" srcOrd="1" destOrd="0" presId="urn:microsoft.com/office/officeart/2005/8/layout/vList2"/>
    <dgm:cxn modelId="{E8873411-26ED-6F4D-9293-16808CE9E844}" type="presParOf" srcId="{22ACFF45-6175-EA4B-AFD5-4F9CA5BF8136}" destId="{0946CA6F-D5C3-CB41-8713-43098D1CC8B7}" srcOrd="2" destOrd="0" presId="urn:microsoft.com/office/officeart/2005/8/layout/vList2"/>
    <dgm:cxn modelId="{5D84FDB5-949A-0C44-9468-9746BE6877F1}" type="presParOf" srcId="{22ACFF45-6175-EA4B-AFD5-4F9CA5BF8136}" destId="{0708FB63-F41E-FF40-B7A0-7A232C48BF37}" srcOrd="3" destOrd="0" presId="urn:microsoft.com/office/officeart/2005/8/layout/vList2"/>
    <dgm:cxn modelId="{91C1861B-0ADC-FC41-BFFB-AE5652959D7C}" type="presParOf" srcId="{22ACFF45-6175-EA4B-AFD5-4F9CA5BF8136}" destId="{6A2B17EE-9FC7-854B-B350-F2A1E93F9F3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900DDB2-1F28-F844-8C20-CB7D4F97260E}" type="doc">
      <dgm:prSet loTypeId="urn:microsoft.com/office/officeart/2005/8/layout/vList2" loCatId="" qsTypeId="urn:microsoft.com/office/officeart/2005/8/quickstyle/3D3" qsCatId="3D" csTypeId="urn:microsoft.com/office/officeart/2005/8/colors/accent1_2" csCatId="accent1" phldr="1"/>
      <dgm:spPr/>
      <dgm:t>
        <a:bodyPr/>
        <a:lstStyle/>
        <a:p>
          <a:endParaRPr lang="en-US"/>
        </a:p>
      </dgm:t>
    </dgm:pt>
    <dgm:pt modelId="{9CD10294-7C0D-524D-B0BD-F08370816C4E}">
      <dgm:prSet custT="1"/>
      <dgm:spPr/>
      <dgm:t>
        <a:bodyPr/>
        <a:lstStyle/>
        <a:p>
          <a:pPr algn="ctr" rtl="0"/>
          <a:r>
            <a:rPr lang="en-US" sz="2800" b="1" dirty="0" smtClean="0">
              <a:solidFill>
                <a:srgbClr val="000000"/>
              </a:solidFill>
            </a:rPr>
            <a:t>safety glasses  + adhesive shields </a:t>
          </a:r>
          <a:br>
            <a:rPr lang="en-US" sz="2800" b="1" dirty="0" smtClean="0">
              <a:solidFill>
                <a:srgbClr val="000000"/>
              </a:solidFill>
            </a:rPr>
          </a:br>
          <a:endParaRPr lang="en-US" sz="2800" b="1" dirty="0">
            <a:solidFill>
              <a:srgbClr val="000000"/>
            </a:solidFill>
          </a:endParaRPr>
        </a:p>
      </dgm:t>
    </dgm:pt>
    <dgm:pt modelId="{4D713F09-809D-9445-8212-E7F38740C654}" type="parTrans" cxnId="{65FF9A14-290B-EA43-BEF1-5DA6040B56E8}">
      <dgm:prSet/>
      <dgm:spPr/>
      <dgm:t>
        <a:bodyPr/>
        <a:lstStyle/>
        <a:p>
          <a:endParaRPr lang="en-US"/>
        </a:p>
      </dgm:t>
    </dgm:pt>
    <dgm:pt modelId="{3ABEC9C4-CAF7-9C4C-A545-DBAB9009138E}" type="sibTrans" cxnId="{65FF9A14-290B-EA43-BEF1-5DA6040B56E8}">
      <dgm:prSet/>
      <dgm:spPr/>
      <dgm:t>
        <a:bodyPr/>
        <a:lstStyle/>
        <a:p>
          <a:endParaRPr lang="en-US"/>
        </a:p>
      </dgm:t>
    </dgm:pt>
    <dgm:pt modelId="{53B49795-8FCD-AE4D-8FBF-172C39AB39B1}" type="pres">
      <dgm:prSet presAssocID="{1900DDB2-1F28-F844-8C20-CB7D4F97260E}" presName="linear" presStyleCnt="0">
        <dgm:presLayoutVars>
          <dgm:animLvl val="lvl"/>
          <dgm:resizeHandles val="exact"/>
        </dgm:presLayoutVars>
      </dgm:prSet>
      <dgm:spPr/>
      <dgm:t>
        <a:bodyPr/>
        <a:lstStyle/>
        <a:p>
          <a:endParaRPr lang="en-US"/>
        </a:p>
      </dgm:t>
    </dgm:pt>
    <dgm:pt modelId="{5412FED8-913A-1947-9516-F53AE0877A78}" type="pres">
      <dgm:prSet presAssocID="{9CD10294-7C0D-524D-B0BD-F08370816C4E}" presName="parentText" presStyleLbl="node1" presStyleIdx="0" presStyleCnt="1">
        <dgm:presLayoutVars>
          <dgm:chMax val="0"/>
          <dgm:bulletEnabled val="1"/>
        </dgm:presLayoutVars>
      </dgm:prSet>
      <dgm:spPr/>
      <dgm:t>
        <a:bodyPr/>
        <a:lstStyle/>
        <a:p>
          <a:endParaRPr lang="en-US"/>
        </a:p>
      </dgm:t>
    </dgm:pt>
  </dgm:ptLst>
  <dgm:cxnLst>
    <dgm:cxn modelId="{F50E2098-C743-884F-ACEE-7355B2BC6B72}" type="presOf" srcId="{1900DDB2-1F28-F844-8C20-CB7D4F97260E}" destId="{53B49795-8FCD-AE4D-8FBF-172C39AB39B1}" srcOrd="0" destOrd="0" presId="urn:microsoft.com/office/officeart/2005/8/layout/vList2"/>
    <dgm:cxn modelId="{65FF9A14-290B-EA43-BEF1-5DA6040B56E8}" srcId="{1900DDB2-1F28-F844-8C20-CB7D4F97260E}" destId="{9CD10294-7C0D-524D-B0BD-F08370816C4E}" srcOrd="0" destOrd="0" parTransId="{4D713F09-809D-9445-8212-E7F38740C654}" sibTransId="{3ABEC9C4-CAF7-9C4C-A545-DBAB9009138E}"/>
    <dgm:cxn modelId="{F46C2DAD-2D78-B34F-B0CF-B396922BCC7B}" type="presOf" srcId="{9CD10294-7C0D-524D-B0BD-F08370816C4E}" destId="{5412FED8-913A-1947-9516-F53AE0877A78}" srcOrd="0" destOrd="0" presId="urn:microsoft.com/office/officeart/2005/8/layout/vList2"/>
    <dgm:cxn modelId="{5F4E7C28-439C-9C49-81C5-FC7362D7BB4E}" type="presParOf" srcId="{53B49795-8FCD-AE4D-8FBF-172C39AB39B1}" destId="{5412FED8-913A-1947-9516-F53AE0877A7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A0A059-DAB7-D64C-9EC1-C98890A5099E}" type="doc">
      <dgm:prSet loTypeId="urn:microsoft.com/office/officeart/2005/8/layout/vList2" loCatId="" qsTypeId="urn:microsoft.com/office/officeart/2005/8/quickstyle/3D3" qsCatId="3D" csTypeId="urn:microsoft.com/office/officeart/2005/8/colors/colorful2" csCatId="colorful" phldr="1"/>
      <dgm:spPr/>
      <dgm:t>
        <a:bodyPr/>
        <a:lstStyle/>
        <a:p>
          <a:endParaRPr lang="en-US"/>
        </a:p>
      </dgm:t>
    </dgm:pt>
    <dgm:pt modelId="{E7DC1E93-5E3F-1449-8EAC-5942BAC843D4}">
      <dgm:prSet/>
      <dgm:spPr/>
      <dgm:t>
        <a:bodyPr/>
        <a:lstStyle/>
        <a:p>
          <a:pPr algn="ctr" rtl="0"/>
          <a:r>
            <a:rPr lang="en-US" dirty="0" smtClean="0">
              <a:solidFill>
                <a:schemeClr val="tx1"/>
              </a:solidFill>
            </a:rPr>
            <a:t>DES happens when there is a deficiency in the </a:t>
          </a:r>
          <a:r>
            <a:rPr lang="en-US" b="1" dirty="0" smtClean="0">
              <a:solidFill>
                <a:schemeClr val="tx1"/>
              </a:solidFill>
            </a:rPr>
            <a:t>aqueous</a:t>
          </a:r>
          <a:r>
            <a:rPr lang="en-US" dirty="0" smtClean="0">
              <a:solidFill>
                <a:schemeClr val="tx1"/>
              </a:solidFill>
            </a:rPr>
            <a:t> layer of </a:t>
          </a:r>
          <a:r>
            <a:rPr lang="en-US" b="1" dirty="0" smtClean="0">
              <a:solidFill>
                <a:schemeClr val="tx1"/>
              </a:solidFill>
            </a:rPr>
            <a:t>the tear film.</a:t>
          </a:r>
          <a:endParaRPr lang="en-US" dirty="0">
            <a:solidFill>
              <a:schemeClr val="tx1"/>
            </a:solidFill>
          </a:endParaRPr>
        </a:p>
      </dgm:t>
    </dgm:pt>
    <dgm:pt modelId="{44659F7B-025E-B343-9EA8-A9A80A58E0E5}" type="parTrans" cxnId="{62EBC297-377E-604A-B83A-A789D6630E84}">
      <dgm:prSet/>
      <dgm:spPr/>
      <dgm:t>
        <a:bodyPr/>
        <a:lstStyle/>
        <a:p>
          <a:endParaRPr lang="en-US"/>
        </a:p>
      </dgm:t>
    </dgm:pt>
    <dgm:pt modelId="{E9DED8D1-8FA3-024A-AC0F-69A06167BDE8}" type="sibTrans" cxnId="{62EBC297-377E-604A-B83A-A789D6630E84}">
      <dgm:prSet/>
      <dgm:spPr/>
      <dgm:t>
        <a:bodyPr/>
        <a:lstStyle/>
        <a:p>
          <a:endParaRPr lang="en-US"/>
        </a:p>
      </dgm:t>
    </dgm:pt>
    <dgm:pt modelId="{8A5168C9-D9D9-9348-88FC-A0344985BD4B}">
      <dgm:prSet/>
      <dgm:spPr/>
      <dgm:t>
        <a:bodyPr/>
        <a:lstStyle/>
        <a:p>
          <a:pPr rtl="0"/>
          <a:r>
            <a:rPr lang="en-US" smtClean="0"/>
            <a:t>This can be treated with </a:t>
          </a:r>
          <a:endParaRPr lang="en-US"/>
        </a:p>
      </dgm:t>
    </dgm:pt>
    <dgm:pt modelId="{A2649027-516D-654F-94A1-9300F1361BEE}" type="parTrans" cxnId="{0A611877-E74A-2945-B30B-A50F031154C9}">
      <dgm:prSet/>
      <dgm:spPr/>
      <dgm:t>
        <a:bodyPr/>
        <a:lstStyle/>
        <a:p>
          <a:endParaRPr lang="en-US"/>
        </a:p>
      </dgm:t>
    </dgm:pt>
    <dgm:pt modelId="{609F7B12-C477-4E40-95AF-98E59FC22187}" type="sibTrans" cxnId="{0A611877-E74A-2945-B30B-A50F031154C9}">
      <dgm:prSet/>
      <dgm:spPr/>
      <dgm:t>
        <a:bodyPr/>
        <a:lstStyle/>
        <a:p>
          <a:endParaRPr lang="en-US"/>
        </a:p>
      </dgm:t>
    </dgm:pt>
    <dgm:pt modelId="{F4527302-7204-6A4A-BF29-4DECE812670D}">
      <dgm:prSet/>
      <dgm:spPr>
        <a:solidFill>
          <a:srgbClr val="FF0000"/>
        </a:solidFill>
      </dgm:spPr>
      <dgm:t>
        <a:bodyPr/>
        <a:lstStyle/>
        <a:p>
          <a:pPr rtl="0"/>
          <a:r>
            <a:rPr lang="en-US" b="1" smtClean="0"/>
            <a:t>1-artificial tears</a:t>
          </a:r>
          <a:endParaRPr lang="en-US"/>
        </a:p>
      </dgm:t>
    </dgm:pt>
    <dgm:pt modelId="{D755BE84-8A3D-2F40-A8F8-E498E8207834}" type="parTrans" cxnId="{756737DE-C2B8-B345-8741-03CDE5D51ACF}">
      <dgm:prSet/>
      <dgm:spPr/>
      <dgm:t>
        <a:bodyPr/>
        <a:lstStyle/>
        <a:p>
          <a:endParaRPr lang="en-US"/>
        </a:p>
      </dgm:t>
    </dgm:pt>
    <dgm:pt modelId="{65F03436-E312-644D-BEFB-0AF07347B25C}" type="sibTrans" cxnId="{756737DE-C2B8-B345-8741-03CDE5D51ACF}">
      <dgm:prSet/>
      <dgm:spPr/>
      <dgm:t>
        <a:bodyPr/>
        <a:lstStyle/>
        <a:p>
          <a:endParaRPr lang="en-US"/>
        </a:p>
      </dgm:t>
    </dgm:pt>
    <dgm:pt modelId="{BD1416C3-532F-B042-B7AE-CFF87E8D4C1D}">
      <dgm:prSet/>
      <dgm:spPr/>
      <dgm:t>
        <a:bodyPr/>
        <a:lstStyle/>
        <a:p>
          <a:pPr rtl="0"/>
          <a:r>
            <a:rPr lang="en-US" b="1" smtClean="0"/>
            <a:t>2-ointments		 or </a:t>
          </a:r>
          <a:endParaRPr lang="en-US"/>
        </a:p>
      </dgm:t>
    </dgm:pt>
    <dgm:pt modelId="{D0C99423-8F41-D44F-819C-0B126D87C059}" type="parTrans" cxnId="{F4C01F81-1793-3946-8A8E-32CF4154BD6C}">
      <dgm:prSet/>
      <dgm:spPr/>
      <dgm:t>
        <a:bodyPr/>
        <a:lstStyle/>
        <a:p>
          <a:endParaRPr lang="en-US"/>
        </a:p>
      </dgm:t>
    </dgm:pt>
    <dgm:pt modelId="{9697B619-D16B-CC43-85FB-1BA33B64960F}" type="sibTrans" cxnId="{F4C01F81-1793-3946-8A8E-32CF4154BD6C}">
      <dgm:prSet/>
      <dgm:spPr/>
      <dgm:t>
        <a:bodyPr/>
        <a:lstStyle/>
        <a:p>
          <a:endParaRPr lang="en-US"/>
        </a:p>
      </dgm:t>
    </dgm:pt>
    <dgm:pt modelId="{D8BE75E8-CE1F-A241-B779-4CF469C76D17}">
      <dgm:prSet/>
      <dgm:spPr>
        <a:solidFill>
          <a:srgbClr val="000090"/>
        </a:solidFill>
      </dgm:spPr>
      <dgm:t>
        <a:bodyPr/>
        <a:lstStyle/>
        <a:p>
          <a:pPr rtl="0"/>
          <a:r>
            <a:rPr lang="en-US" b="1" dirty="0" smtClean="0"/>
            <a:t>3-punctal plugs</a:t>
          </a:r>
          <a:endParaRPr lang="en-US" dirty="0"/>
        </a:p>
      </dgm:t>
    </dgm:pt>
    <dgm:pt modelId="{5B7B66A2-6581-F846-ADDF-1DFDB4C3E6CE}" type="parTrans" cxnId="{59895BD0-A31B-2447-BB81-7E8DE80E1365}">
      <dgm:prSet/>
      <dgm:spPr/>
      <dgm:t>
        <a:bodyPr/>
        <a:lstStyle/>
        <a:p>
          <a:endParaRPr lang="en-US"/>
        </a:p>
      </dgm:t>
    </dgm:pt>
    <dgm:pt modelId="{95788147-1617-FD43-ACFF-2290D3B872EA}" type="sibTrans" cxnId="{59895BD0-A31B-2447-BB81-7E8DE80E1365}">
      <dgm:prSet/>
      <dgm:spPr/>
      <dgm:t>
        <a:bodyPr/>
        <a:lstStyle/>
        <a:p>
          <a:endParaRPr lang="en-US"/>
        </a:p>
      </dgm:t>
    </dgm:pt>
    <dgm:pt modelId="{C7D728B0-134C-6346-B694-8928A362313E}" type="pres">
      <dgm:prSet presAssocID="{5CA0A059-DAB7-D64C-9EC1-C98890A5099E}" presName="linear" presStyleCnt="0">
        <dgm:presLayoutVars>
          <dgm:animLvl val="lvl"/>
          <dgm:resizeHandles val="exact"/>
        </dgm:presLayoutVars>
      </dgm:prSet>
      <dgm:spPr/>
      <dgm:t>
        <a:bodyPr/>
        <a:lstStyle/>
        <a:p>
          <a:endParaRPr lang="en-US"/>
        </a:p>
      </dgm:t>
    </dgm:pt>
    <dgm:pt modelId="{E1D5B736-1E76-E64F-802B-D7B95413852A}" type="pres">
      <dgm:prSet presAssocID="{E7DC1E93-5E3F-1449-8EAC-5942BAC843D4}" presName="parentText" presStyleLbl="node1" presStyleIdx="0" presStyleCnt="5">
        <dgm:presLayoutVars>
          <dgm:chMax val="0"/>
          <dgm:bulletEnabled val="1"/>
        </dgm:presLayoutVars>
      </dgm:prSet>
      <dgm:spPr/>
      <dgm:t>
        <a:bodyPr/>
        <a:lstStyle/>
        <a:p>
          <a:endParaRPr lang="en-US"/>
        </a:p>
      </dgm:t>
    </dgm:pt>
    <dgm:pt modelId="{33A82118-0644-5643-97D3-AD4FC878C6C9}" type="pres">
      <dgm:prSet presAssocID="{E9DED8D1-8FA3-024A-AC0F-69A06167BDE8}" presName="spacer" presStyleCnt="0"/>
      <dgm:spPr/>
    </dgm:pt>
    <dgm:pt modelId="{125302C5-2B59-1445-8E34-98578383C2F5}" type="pres">
      <dgm:prSet presAssocID="{8A5168C9-D9D9-9348-88FC-A0344985BD4B}" presName="parentText" presStyleLbl="node1" presStyleIdx="1" presStyleCnt="5">
        <dgm:presLayoutVars>
          <dgm:chMax val="0"/>
          <dgm:bulletEnabled val="1"/>
        </dgm:presLayoutVars>
      </dgm:prSet>
      <dgm:spPr/>
      <dgm:t>
        <a:bodyPr/>
        <a:lstStyle/>
        <a:p>
          <a:endParaRPr lang="en-US"/>
        </a:p>
      </dgm:t>
    </dgm:pt>
    <dgm:pt modelId="{1B7B270D-90CD-144F-9B8C-13B30399605A}" type="pres">
      <dgm:prSet presAssocID="{609F7B12-C477-4E40-95AF-98E59FC22187}" presName="spacer" presStyleCnt="0"/>
      <dgm:spPr/>
    </dgm:pt>
    <dgm:pt modelId="{7F882AC2-0EE0-4B46-864D-D4A8FCA72CB8}" type="pres">
      <dgm:prSet presAssocID="{F4527302-7204-6A4A-BF29-4DECE812670D}" presName="parentText" presStyleLbl="node1" presStyleIdx="2" presStyleCnt="5">
        <dgm:presLayoutVars>
          <dgm:chMax val="0"/>
          <dgm:bulletEnabled val="1"/>
        </dgm:presLayoutVars>
      </dgm:prSet>
      <dgm:spPr/>
      <dgm:t>
        <a:bodyPr/>
        <a:lstStyle/>
        <a:p>
          <a:endParaRPr lang="en-US"/>
        </a:p>
      </dgm:t>
    </dgm:pt>
    <dgm:pt modelId="{23356C49-6409-7C40-9BF3-CFF4BFAC02D4}" type="pres">
      <dgm:prSet presAssocID="{65F03436-E312-644D-BEFB-0AF07347B25C}" presName="spacer" presStyleCnt="0"/>
      <dgm:spPr/>
    </dgm:pt>
    <dgm:pt modelId="{1EAF59FE-5AA3-1341-A944-08D37E50CD2A}" type="pres">
      <dgm:prSet presAssocID="{BD1416C3-532F-B042-B7AE-CFF87E8D4C1D}" presName="parentText" presStyleLbl="node1" presStyleIdx="3" presStyleCnt="5">
        <dgm:presLayoutVars>
          <dgm:chMax val="0"/>
          <dgm:bulletEnabled val="1"/>
        </dgm:presLayoutVars>
      </dgm:prSet>
      <dgm:spPr/>
      <dgm:t>
        <a:bodyPr/>
        <a:lstStyle/>
        <a:p>
          <a:endParaRPr lang="en-US"/>
        </a:p>
      </dgm:t>
    </dgm:pt>
    <dgm:pt modelId="{2151A2F6-9888-134B-8460-1AA78C64BE26}" type="pres">
      <dgm:prSet presAssocID="{9697B619-D16B-CC43-85FB-1BA33B64960F}" presName="spacer" presStyleCnt="0"/>
      <dgm:spPr/>
    </dgm:pt>
    <dgm:pt modelId="{268178A3-2FAA-6E49-8073-74637FDDCDBC}" type="pres">
      <dgm:prSet presAssocID="{D8BE75E8-CE1F-A241-B779-4CF469C76D17}" presName="parentText" presStyleLbl="node1" presStyleIdx="4" presStyleCnt="5">
        <dgm:presLayoutVars>
          <dgm:chMax val="0"/>
          <dgm:bulletEnabled val="1"/>
        </dgm:presLayoutVars>
      </dgm:prSet>
      <dgm:spPr/>
      <dgm:t>
        <a:bodyPr/>
        <a:lstStyle/>
        <a:p>
          <a:endParaRPr lang="en-US"/>
        </a:p>
      </dgm:t>
    </dgm:pt>
  </dgm:ptLst>
  <dgm:cxnLst>
    <dgm:cxn modelId="{7B6510B6-BF87-4442-837C-9135AE02A227}" type="presOf" srcId="{D8BE75E8-CE1F-A241-B779-4CF469C76D17}" destId="{268178A3-2FAA-6E49-8073-74637FDDCDBC}" srcOrd="0" destOrd="0" presId="urn:microsoft.com/office/officeart/2005/8/layout/vList2"/>
    <dgm:cxn modelId="{F4C01F81-1793-3946-8A8E-32CF4154BD6C}" srcId="{5CA0A059-DAB7-D64C-9EC1-C98890A5099E}" destId="{BD1416C3-532F-B042-B7AE-CFF87E8D4C1D}" srcOrd="3" destOrd="0" parTransId="{D0C99423-8F41-D44F-819C-0B126D87C059}" sibTransId="{9697B619-D16B-CC43-85FB-1BA33B64960F}"/>
    <dgm:cxn modelId="{62EBC297-377E-604A-B83A-A789D6630E84}" srcId="{5CA0A059-DAB7-D64C-9EC1-C98890A5099E}" destId="{E7DC1E93-5E3F-1449-8EAC-5942BAC843D4}" srcOrd="0" destOrd="0" parTransId="{44659F7B-025E-B343-9EA8-A9A80A58E0E5}" sibTransId="{E9DED8D1-8FA3-024A-AC0F-69A06167BDE8}"/>
    <dgm:cxn modelId="{3B568917-F450-7249-8D09-7114C753F417}" type="presOf" srcId="{8A5168C9-D9D9-9348-88FC-A0344985BD4B}" destId="{125302C5-2B59-1445-8E34-98578383C2F5}" srcOrd="0" destOrd="0" presId="urn:microsoft.com/office/officeart/2005/8/layout/vList2"/>
    <dgm:cxn modelId="{5F86BC8B-95FB-C34B-93AA-DFFF0DC4D07D}" type="presOf" srcId="{E7DC1E93-5E3F-1449-8EAC-5942BAC843D4}" destId="{E1D5B736-1E76-E64F-802B-D7B95413852A}" srcOrd="0" destOrd="0" presId="urn:microsoft.com/office/officeart/2005/8/layout/vList2"/>
    <dgm:cxn modelId="{004F5455-9C82-B047-A5BD-41CD9C59D0F0}" type="presOf" srcId="{5CA0A059-DAB7-D64C-9EC1-C98890A5099E}" destId="{C7D728B0-134C-6346-B694-8928A362313E}" srcOrd="0" destOrd="0" presId="urn:microsoft.com/office/officeart/2005/8/layout/vList2"/>
    <dgm:cxn modelId="{756737DE-C2B8-B345-8741-03CDE5D51ACF}" srcId="{5CA0A059-DAB7-D64C-9EC1-C98890A5099E}" destId="{F4527302-7204-6A4A-BF29-4DECE812670D}" srcOrd="2" destOrd="0" parTransId="{D755BE84-8A3D-2F40-A8F8-E498E8207834}" sibTransId="{65F03436-E312-644D-BEFB-0AF07347B25C}"/>
    <dgm:cxn modelId="{724C9D2A-0CE0-1341-B6EE-D29DCD194F97}" type="presOf" srcId="{BD1416C3-532F-B042-B7AE-CFF87E8D4C1D}" destId="{1EAF59FE-5AA3-1341-A944-08D37E50CD2A}" srcOrd="0" destOrd="0" presId="urn:microsoft.com/office/officeart/2005/8/layout/vList2"/>
    <dgm:cxn modelId="{59895BD0-A31B-2447-BB81-7E8DE80E1365}" srcId="{5CA0A059-DAB7-D64C-9EC1-C98890A5099E}" destId="{D8BE75E8-CE1F-A241-B779-4CF469C76D17}" srcOrd="4" destOrd="0" parTransId="{5B7B66A2-6581-F846-ADDF-1DFDB4C3E6CE}" sibTransId="{95788147-1617-FD43-ACFF-2290D3B872EA}"/>
    <dgm:cxn modelId="{0A611877-E74A-2945-B30B-A50F031154C9}" srcId="{5CA0A059-DAB7-D64C-9EC1-C98890A5099E}" destId="{8A5168C9-D9D9-9348-88FC-A0344985BD4B}" srcOrd="1" destOrd="0" parTransId="{A2649027-516D-654F-94A1-9300F1361BEE}" sibTransId="{609F7B12-C477-4E40-95AF-98E59FC22187}"/>
    <dgm:cxn modelId="{D7F35105-68DF-764F-A840-97CE1B3BA3F1}" type="presOf" srcId="{F4527302-7204-6A4A-BF29-4DECE812670D}" destId="{7F882AC2-0EE0-4B46-864D-D4A8FCA72CB8}" srcOrd="0" destOrd="0" presId="urn:microsoft.com/office/officeart/2005/8/layout/vList2"/>
    <dgm:cxn modelId="{10908D5B-0CF0-5445-AA7E-0BF5FE2563F7}" type="presParOf" srcId="{C7D728B0-134C-6346-B694-8928A362313E}" destId="{E1D5B736-1E76-E64F-802B-D7B95413852A}" srcOrd="0" destOrd="0" presId="urn:microsoft.com/office/officeart/2005/8/layout/vList2"/>
    <dgm:cxn modelId="{63D41EEF-48CB-884C-BCB9-14F84424AA3E}" type="presParOf" srcId="{C7D728B0-134C-6346-B694-8928A362313E}" destId="{33A82118-0644-5643-97D3-AD4FC878C6C9}" srcOrd="1" destOrd="0" presId="urn:microsoft.com/office/officeart/2005/8/layout/vList2"/>
    <dgm:cxn modelId="{F8B14C5B-4611-FD46-BE71-144F713CDFD9}" type="presParOf" srcId="{C7D728B0-134C-6346-B694-8928A362313E}" destId="{125302C5-2B59-1445-8E34-98578383C2F5}" srcOrd="2" destOrd="0" presId="urn:microsoft.com/office/officeart/2005/8/layout/vList2"/>
    <dgm:cxn modelId="{7F83F103-A027-B049-8E95-3879B2F84FCB}" type="presParOf" srcId="{C7D728B0-134C-6346-B694-8928A362313E}" destId="{1B7B270D-90CD-144F-9B8C-13B30399605A}" srcOrd="3" destOrd="0" presId="urn:microsoft.com/office/officeart/2005/8/layout/vList2"/>
    <dgm:cxn modelId="{8C0DC979-80B5-7E46-9FDE-2A6E70E4EDB6}" type="presParOf" srcId="{C7D728B0-134C-6346-B694-8928A362313E}" destId="{7F882AC2-0EE0-4B46-864D-D4A8FCA72CB8}" srcOrd="4" destOrd="0" presId="urn:microsoft.com/office/officeart/2005/8/layout/vList2"/>
    <dgm:cxn modelId="{3C62667D-A138-EB46-AE2E-8C320B4208F9}" type="presParOf" srcId="{C7D728B0-134C-6346-B694-8928A362313E}" destId="{23356C49-6409-7C40-9BF3-CFF4BFAC02D4}" srcOrd="5" destOrd="0" presId="urn:microsoft.com/office/officeart/2005/8/layout/vList2"/>
    <dgm:cxn modelId="{40005E7C-3630-0146-8908-7E6CCB1415B1}" type="presParOf" srcId="{C7D728B0-134C-6346-B694-8928A362313E}" destId="{1EAF59FE-5AA3-1341-A944-08D37E50CD2A}" srcOrd="6" destOrd="0" presId="urn:microsoft.com/office/officeart/2005/8/layout/vList2"/>
    <dgm:cxn modelId="{E99898B2-F621-6147-A2A3-C592D03E28DD}" type="presParOf" srcId="{C7D728B0-134C-6346-B694-8928A362313E}" destId="{2151A2F6-9888-134B-8460-1AA78C64BE26}" srcOrd="7" destOrd="0" presId="urn:microsoft.com/office/officeart/2005/8/layout/vList2"/>
    <dgm:cxn modelId="{B65836D1-7190-1744-A809-79C4BCAEC6F8}" type="presParOf" srcId="{C7D728B0-134C-6346-B694-8928A362313E}" destId="{268178A3-2FAA-6E49-8073-74637FDDCDB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77BCD86-E57E-3949-B566-48680ED14A2D}" type="doc">
      <dgm:prSet loTypeId="urn:microsoft.com/office/officeart/2008/layout/VerticalAccentList" loCatId="" qsTypeId="urn:microsoft.com/office/officeart/2005/8/quickstyle/simple4" qsCatId="simple" csTypeId="urn:microsoft.com/office/officeart/2005/8/colors/accent1_2" csCatId="accent1"/>
      <dgm:spPr/>
      <dgm:t>
        <a:bodyPr/>
        <a:lstStyle/>
        <a:p>
          <a:endParaRPr lang="en-US"/>
        </a:p>
      </dgm:t>
    </dgm:pt>
    <dgm:pt modelId="{46742A6C-A45B-4149-AEA4-CFD1249C41D6}">
      <dgm:prSet/>
      <dgm:spPr/>
      <dgm:t>
        <a:bodyPr/>
        <a:lstStyle/>
        <a:p>
          <a:pPr rtl="0"/>
          <a:r>
            <a:rPr lang="en-US" smtClean="0"/>
            <a:t>Patient  should wear safety glasses and use </a:t>
          </a:r>
          <a:endParaRPr lang="en-US"/>
        </a:p>
      </dgm:t>
    </dgm:pt>
    <dgm:pt modelId="{819DA488-B90A-DF46-AF80-CC2A2929EED1}" type="parTrans" cxnId="{AD194440-6A9B-D44F-B31E-212DFCDC2F2B}">
      <dgm:prSet/>
      <dgm:spPr/>
      <dgm:t>
        <a:bodyPr/>
        <a:lstStyle/>
        <a:p>
          <a:endParaRPr lang="en-US"/>
        </a:p>
      </dgm:t>
    </dgm:pt>
    <dgm:pt modelId="{F12C32DD-139D-164D-B47E-9ADBAE220D1B}" type="sibTrans" cxnId="{AD194440-6A9B-D44F-B31E-212DFCDC2F2B}">
      <dgm:prSet/>
      <dgm:spPr/>
      <dgm:t>
        <a:bodyPr/>
        <a:lstStyle/>
        <a:p>
          <a:endParaRPr lang="en-US"/>
        </a:p>
      </dgm:t>
    </dgm:pt>
    <dgm:pt modelId="{2B39DA58-E0BB-404B-B7E7-DFA06EDA9671}">
      <dgm:prSet/>
      <dgm:spPr/>
      <dgm:t>
        <a:bodyPr/>
        <a:lstStyle/>
        <a:p>
          <a:pPr rtl="0"/>
          <a:r>
            <a:rPr lang="en-US" smtClean="0"/>
            <a:t>adhesive shields to keep the eyelids closed during treatment </a:t>
          </a:r>
          <a:endParaRPr lang="en-US"/>
        </a:p>
      </dgm:t>
    </dgm:pt>
    <dgm:pt modelId="{CD5E5F0A-82EF-AC49-A766-214CB2CC3549}" type="parTrans" cxnId="{F6484B79-8A21-014E-A78A-A535D3902984}">
      <dgm:prSet/>
      <dgm:spPr/>
      <dgm:t>
        <a:bodyPr/>
        <a:lstStyle/>
        <a:p>
          <a:endParaRPr lang="en-US"/>
        </a:p>
      </dgm:t>
    </dgm:pt>
    <dgm:pt modelId="{3B727538-AF17-7148-96AC-D8C950849DA1}" type="sibTrans" cxnId="{F6484B79-8A21-014E-A78A-A535D3902984}">
      <dgm:prSet/>
      <dgm:spPr/>
      <dgm:t>
        <a:bodyPr/>
        <a:lstStyle/>
        <a:p>
          <a:endParaRPr lang="en-US"/>
        </a:p>
      </dgm:t>
    </dgm:pt>
    <dgm:pt modelId="{9DE6C45F-673E-334E-A4BA-E80D4D73B61C}" type="pres">
      <dgm:prSet presAssocID="{777BCD86-E57E-3949-B566-48680ED14A2D}" presName="Name0" presStyleCnt="0">
        <dgm:presLayoutVars>
          <dgm:chMax/>
          <dgm:chPref/>
          <dgm:dir/>
        </dgm:presLayoutVars>
      </dgm:prSet>
      <dgm:spPr/>
      <dgm:t>
        <a:bodyPr/>
        <a:lstStyle/>
        <a:p>
          <a:endParaRPr lang="en-US"/>
        </a:p>
      </dgm:t>
    </dgm:pt>
    <dgm:pt modelId="{6D6B4158-738B-494F-BFE8-F6BE8194DE84}" type="pres">
      <dgm:prSet presAssocID="{46742A6C-A45B-4149-AEA4-CFD1249C41D6}" presName="parenttextcomposite" presStyleCnt="0"/>
      <dgm:spPr/>
    </dgm:pt>
    <dgm:pt modelId="{ACDB97CA-BEB7-2B4F-9E5D-09148CB75E04}" type="pres">
      <dgm:prSet presAssocID="{46742A6C-A45B-4149-AEA4-CFD1249C41D6}" presName="parenttext" presStyleLbl="revTx" presStyleIdx="0" presStyleCnt="2">
        <dgm:presLayoutVars>
          <dgm:chMax/>
          <dgm:chPref val="2"/>
          <dgm:bulletEnabled val="1"/>
        </dgm:presLayoutVars>
      </dgm:prSet>
      <dgm:spPr/>
      <dgm:t>
        <a:bodyPr/>
        <a:lstStyle/>
        <a:p>
          <a:endParaRPr lang="en-US"/>
        </a:p>
      </dgm:t>
    </dgm:pt>
    <dgm:pt modelId="{046EEB62-9B23-FF42-9998-2C6A00E89A21}" type="pres">
      <dgm:prSet presAssocID="{46742A6C-A45B-4149-AEA4-CFD1249C41D6}" presName="parallelogramComposite" presStyleCnt="0"/>
      <dgm:spPr/>
    </dgm:pt>
    <dgm:pt modelId="{211FAB5B-87DA-BF41-8D19-D5B7CD177DCD}" type="pres">
      <dgm:prSet presAssocID="{46742A6C-A45B-4149-AEA4-CFD1249C41D6}" presName="parallelogram1" presStyleLbl="alignNode1" presStyleIdx="0" presStyleCnt="14"/>
      <dgm:spPr/>
    </dgm:pt>
    <dgm:pt modelId="{F046DC53-A13D-ED4B-B24D-75FB2D0D64AE}" type="pres">
      <dgm:prSet presAssocID="{46742A6C-A45B-4149-AEA4-CFD1249C41D6}" presName="parallelogram2" presStyleLbl="alignNode1" presStyleIdx="1" presStyleCnt="14"/>
      <dgm:spPr/>
    </dgm:pt>
    <dgm:pt modelId="{A21A181D-3B6F-4648-B003-87CC254B8685}" type="pres">
      <dgm:prSet presAssocID="{46742A6C-A45B-4149-AEA4-CFD1249C41D6}" presName="parallelogram3" presStyleLbl="alignNode1" presStyleIdx="2" presStyleCnt="14"/>
      <dgm:spPr>
        <a:solidFill>
          <a:schemeClr val="tx1"/>
        </a:solidFill>
      </dgm:spPr>
    </dgm:pt>
    <dgm:pt modelId="{05C09F20-F6BC-2C4C-A43E-2487E77ED43E}" type="pres">
      <dgm:prSet presAssocID="{46742A6C-A45B-4149-AEA4-CFD1249C41D6}" presName="parallelogram4" presStyleLbl="alignNode1" presStyleIdx="3" presStyleCnt="14"/>
      <dgm:spPr/>
    </dgm:pt>
    <dgm:pt modelId="{9982EAE6-B503-9348-B6B1-8E7AB428514D}" type="pres">
      <dgm:prSet presAssocID="{46742A6C-A45B-4149-AEA4-CFD1249C41D6}" presName="parallelogram5" presStyleLbl="alignNode1" presStyleIdx="4" presStyleCnt="14"/>
      <dgm:spPr/>
    </dgm:pt>
    <dgm:pt modelId="{243F5987-2E6A-294C-9D99-9C06DAA3C3F1}" type="pres">
      <dgm:prSet presAssocID="{46742A6C-A45B-4149-AEA4-CFD1249C41D6}" presName="parallelogram6" presStyleLbl="alignNode1" presStyleIdx="5" presStyleCnt="14"/>
      <dgm:spPr/>
    </dgm:pt>
    <dgm:pt modelId="{0DCED5A7-CB44-9240-8A9C-78AD91257374}" type="pres">
      <dgm:prSet presAssocID="{46742A6C-A45B-4149-AEA4-CFD1249C41D6}" presName="parallelogram7" presStyleLbl="alignNode1" presStyleIdx="6" presStyleCnt="14"/>
      <dgm:spPr/>
    </dgm:pt>
    <dgm:pt modelId="{0CEBCF4D-B1E1-5042-AEC9-1F3D3B5E2C6C}" type="pres">
      <dgm:prSet presAssocID="{F12C32DD-139D-164D-B47E-9ADBAE220D1B}" presName="sibTrans" presStyleCnt="0"/>
      <dgm:spPr/>
    </dgm:pt>
    <dgm:pt modelId="{942F2B4A-A83B-3942-971F-237D5A496313}" type="pres">
      <dgm:prSet presAssocID="{2B39DA58-E0BB-404B-B7E7-DFA06EDA9671}" presName="parenttextcomposite" presStyleCnt="0"/>
      <dgm:spPr/>
    </dgm:pt>
    <dgm:pt modelId="{EDDE53B8-838E-BA43-8172-DD0E602393B7}" type="pres">
      <dgm:prSet presAssocID="{2B39DA58-E0BB-404B-B7E7-DFA06EDA9671}" presName="parenttext" presStyleLbl="revTx" presStyleIdx="1" presStyleCnt="2">
        <dgm:presLayoutVars>
          <dgm:chMax/>
          <dgm:chPref val="2"/>
          <dgm:bulletEnabled val="1"/>
        </dgm:presLayoutVars>
      </dgm:prSet>
      <dgm:spPr/>
      <dgm:t>
        <a:bodyPr/>
        <a:lstStyle/>
        <a:p>
          <a:endParaRPr lang="en-US"/>
        </a:p>
      </dgm:t>
    </dgm:pt>
    <dgm:pt modelId="{5A1F2E79-E626-E849-819B-D1534D1FDE7C}" type="pres">
      <dgm:prSet presAssocID="{2B39DA58-E0BB-404B-B7E7-DFA06EDA9671}" presName="parallelogramComposite" presStyleCnt="0"/>
      <dgm:spPr/>
    </dgm:pt>
    <dgm:pt modelId="{A2ABB305-BB0E-6B49-B61F-F3407A07861F}" type="pres">
      <dgm:prSet presAssocID="{2B39DA58-E0BB-404B-B7E7-DFA06EDA9671}" presName="parallelogram1" presStyleLbl="alignNode1" presStyleIdx="7" presStyleCnt="14"/>
      <dgm:spPr/>
    </dgm:pt>
    <dgm:pt modelId="{BCF75435-0B00-7F4D-9023-FF4EB2C314D9}" type="pres">
      <dgm:prSet presAssocID="{2B39DA58-E0BB-404B-B7E7-DFA06EDA9671}" presName="parallelogram2" presStyleLbl="alignNode1" presStyleIdx="8" presStyleCnt="14"/>
      <dgm:spPr/>
    </dgm:pt>
    <dgm:pt modelId="{EED7FDDB-C3DD-8A4B-A1B5-FC5081299A54}" type="pres">
      <dgm:prSet presAssocID="{2B39DA58-E0BB-404B-B7E7-DFA06EDA9671}" presName="parallelogram3" presStyleLbl="alignNode1" presStyleIdx="9" presStyleCnt="14"/>
      <dgm:spPr/>
    </dgm:pt>
    <dgm:pt modelId="{A1EECBC2-E22C-5A4B-A293-32C31CEA8CA7}" type="pres">
      <dgm:prSet presAssocID="{2B39DA58-E0BB-404B-B7E7-DFA06EDA9671}" presName="parallelogram4" presStyleLbl="alignNode1" presStyleIdx="10" presStyleCnt="14"/>
      <dgm:spPr/>
    </dgm:pt>
    <dgm:pt modelId="{FB4CCB45-FBC5-BA45-AFEE-D7F6CE3A40AD}" type="pres">
      <dgm:prSet presAssocID="{2B39DA58-E0BB-404B-B7E7-DFA06EDA9671}" presName="parallelogram5" presStyleLbl="alignNode1" presStyleIdx="11" presStyleCnt="14"/>
      <dgm:spPr/>
    </dgm:pt>
    <dgm:pt modelId="{768AADAE-38B2-6044-A16D-45705F97CACB}" type="pres">
      <dgm:prSet presAssocID="{2B39DA58-E0BB-404B-B7E7-DFA06EDA9671}" presName="parallelogram6" presStyleLbl="alignNode1" presStyleIdx="12" presStyleCnt="14"/>
      <dgm:spPr/>
    </dgm:pt>
    <dgm:pt modelId="{272CFA4F-2F90-4B4A-AFF5-E64FD3156C64}" type="pres">
      <dgm:prSet presAssocID="{2B39DA58-E0BB-404B-B7E7-DFA06EDA9671}" presName="parallelogram7" presStyleLbl="alignNode1" presStyleIdx="13" presStyleCnt="14"/>
      <dgm:spPr/>
    </dgm:pt>
  </dgm:ptLst>
  <dgm:cxnLst>
    <dgm:cxn modelId="{30829F12-CDED-044A-B3A5-2E129884371D}" type="presOf" srcId="{2B39DA58-E0BB-404B-B7E7-DFA06EDA9671}" destId="{EDDE53B8-838E-BA43-8172-DD0E602393B7}" srcOrd="0" destOrd="0" presId="urn:microsoft.com/office/officeart/2008/layout/VerticalAccentList"/>
    <dgm:cxn modelId="{F6484B79-8A21-014E-A78A-A535D3902984}" srcId="{777BCD86-E57E-3949-B566-48680ED14A2D}" destId="{2B39DA58-E0BB-404B-B7E7-DFA06EDA9671}" srcOrd="1" destOrd="0" parTransId="{CD5E5F0A-82EF-AC49-A766-214CB2CC3549}" sibTransId="{3B727538-AF17-7148-96AC-D8C950849DA1}"/>
    <dgm:cxn modelId="{4C237BFE-AC31-8148-9603-A2F3FCCCBB93}" type="presOf" srcId="{777BCD86-E57E-3949-B566-48680ED14A2D}" destId="{9DE6C45F-673E-334E-A4BA-E80D4D73B61C}" srcOrd="0" destOrd="0" presId="urn:microsoft.com/office/officeart/2008/layout/VerticalAccentList"/>
    <dgm:cxn modelId="{AD194440-6A9B-D44F-B31E-212DFCDC2F2B}" srcId="{777BCD86-E57E-3949-B566-48680ED14A2D}" destId="{46742A6C-A45B-4149-AEA4-CFD1249C41D6}" srcOrd="0" destOrd="0" parTransId="{819DA488-B90A-DF46-AF80-CC2A2929EED1}" sibTransId="{F12C32DD-139D-164D-B47E-9ADBAE220D1B}"/>
    <dgm:cxn modelId="{F8AAFB9F-F93E-B845-AC41-C391890E46A0}" type="presOf" srcId="{46742A6C-A45B-4149-AEA4-CFD1249C41D6}" destId="{ACDB97CA-BEB7-2B4F-9E5D-09148CB75E04}" srcOrd="0" destOrd="0" presId="urn:microsoft.com/office/officeart/2008/layout/VerticalAccentList"/>
    <dgm:cxn modelId="{CA1BEF07-AC63-0E4D-ACF6-2619C8EACD25}" type="presParOf" srcId="{9DE6C45F-673E-334E-A4BA-E80D4D73B61C}" destId="{6D6B4158-738B-494F-BFE8-F6BE8194DE84}" srcOrd="0" destOrd="0" presId="urn:microsoft.com/office/officeart/2008/layout/VerticalAccentList"/>
    <dgm:cxn modelId="{F9AC3030-70E4-AF42-8357-BBEEE8754AD2}" type="presParOf" srcId="{6D6B4158-738B-494F-BFE8-F6BE8194DE84}" destId="{ACDB97CA-BEB7-2B4F-9E5D-09148CB75E04}" srcOrd="0" destOrd="0" presId="urn:microsoft.com/office/officeart/2008/layout/VerticalAccentList"/>
    <dgm:cxn modelId="{4E9FD6BE-5D74-B244-88ED-34C564E241BF}" type="presParOf" srcId="{9DE6C45F-673E-334E-A4BA-E80D4D73B61C}" destId="{046EEB62-9B23-FF42-9998-2C6A00E89A21}" srcOrd="1" destOrd="0" presId="urn:microsoft.com/office/officeart/2008/layout/VerticalAccentList"/>
    <dgm:cxn modelId="{7C39EC71-2322-6246-B0BE-D7088AF567FF}" type="presParOf" srcId="{046EEB62-9B23-FF42-9998-2C6A00E89A21}" destId="{211FAB5B-87DA-BF41-8D19-D5B7CD177DCD}" srcOrd="0" destOrd="0" presId="urn:microsoft.com/office/officeart/2008/layout/VerticalAccentList"/>
    <dgm:cxn modelId="{80EB6E68-C8F0-CF43-9188-EC5413F5B227}" type="presParOf" srcId="{046EEB62-9B23-FF42-9998-2C6A00E89A21}" destId="{F046DC53-A13D-ED4B-B24D-75FB2D0D64AE}" srcOrd="1" destOrd="0" presId="urn:microsoft.com/office/officeart/2008/layout/VerticalAccentList"/>
    <dgm:cxn modelId="{D1744E58-0675-C04A-B03A-E434E72832C9}" type="presParOf" srcId="{046EEB62-9B23-FF42-9998-2C6A00E89A21}" destId="{A21A181D-3B6F-4648-B003-87CC254B8685}" srcOrd="2" destOrd="0" presId="urn:microsoft.com/office/officeart/2008/layout/VerticalAccentList"/>
    <dgm:cxn modelId="{452FF033-B845-DD46-8936-7BBE8B077A13}" type="presParOf" srcId="{046EEB62-9B23-FF42-9998-2C6A00E89A21}" destId="{05C09F20-F6BC-2C4C-A43E-2487E77ED43E}" srcOrd="3" destOrd="0" presId="urn:microsoft.com/office/officeart/2008/layout/VerticalAccentList"/>
    <dgm:cxn modelId="{8ACA26E2-F132-884A-99E6-5F6E372AD856}" type="presParOf" srcId="{046EEB62-9B23-FF42-9998-2C6A00E89A21}" destId="{9982EAE6-B503-9348-B6B1-8E7AB428514D}" srcOrd="4" destOrd="0" presId="urn:microsoft.com/office/officeart/2008/layout/VerticalAccentList"/>
    <dgm:cxn modelId="{2D1F5AB8-9B96-7744-ADC2-7101695B266E}" type="presParOf" srcId="{046EEB62-9B23-FF42-9998-2C6A00E89A21}" destId="{243F5987-2E6A-294C-9D99-9C06DAA3C3F1}" srcOrd="5" destOrd="0" presId="urn:microsoft.com/office/officeart/2008/layout/VerticalAccentList"/>
    <dgm:cxn modelId="{B0675CCF-9E08-3345-B2C4-F5257A8064D4}" type="presParOf" srcId="{046EEB62-9B23-FF42-9998-2C6A00E89A21}" destId="{0DCED5A7-CB44-9240-8A9C-78AD91257374}" srcOrd="6" destOrd="0" presId="urn:microsoft.com/office/officeart/2008/layout/VerticalAccentList"/>
    <dgm:cxn modelId="{09DB8CB6-3091-4244-BE78-96E330AFA19D}" type="presParOf" srcId="{9DE6C45F-673E-334E-A4BA-E80D4D73B61C}" destId="{0CEBCF4D-B1E1-5042-AEC9-1F3D3B5E2C6C}" srcOrd="2" destOrd="0" presId="urn:microsoft.com/office/officeart/2008/layout/VerticalAccentList"/>
    <dgm:cxn modelId="{D5C92844-3B1D-DB44-94E8-A4245BEDFB90}" type="presParOf" srcId="{9DE6C45F-673E-334E-A4BA-E80D4D73B61C}" destId="{942F2B4A-A83B-3942-971F-237D5A496313}" srcOrd="3" destOrd="0" presId="urn:microsoft.com/office/officeart/2008/layout/VerticalAccentList"/>
    <dgm:cxn modelId="{B08C6B51-93C1-3845-A3C7-07A91F576661}" type="presParOf" srcId="{942F2B4A-A83B-3942-971F-237D5A496313}" destId="{EDDE53B8-838E-BA43-8172-DD0E602393B7}" srcOrd="0" destOrd="0" presId="urn:microsoft.com/office/officeart/2008/layout/VerticalAccentList"/>
    <dgm:cxn modelId="{B4AC3A07-CA9A-154E-8861-460329EFFCD9}" type="presParOf" srcId="{9DE6C45F-673E-334E-A4BA-E80D4D73B61C}" destId="{5A1F2E79-E626-E849-819B-D1534D1FDE7C}" srcOrd="4" destOrd="0" presId="urn:microsoft.com/office/officeart/2008/layout/VerticalAccentList"/>
    <dgm:cxn modelId="{1483BF87-5D34-C143-8F7D-8CC27AAC818A}" type="presParOf" srcId="{5A1F2E79-E626-E849-819B-D1534D1FDE7C}" destId="{A2ABB305-BB0E-6B49-B61F-F3407A07861F}" srcOrd="0" destOrd="0" presId="urn:microsoft.com/office/officeart/2008/layout/VerticalAccentList"/>
    <dgm:cxn modelId="{0393BA3E-F807-8249-A3B5-2AD9B87EE379}" type="presParOf" srcId="{5A1F2E79-E626-E849-819B-D1534D1FDE7C}" destId="{BCF75435-0B00-7F4D-9023-FF4EB2C314D9}" srcOrd="1" destOrd="0" presId="urn:microsoft.com/office/officeart/2008/layout/VerticalAccentList"/>
    <dgm:cxn modelId="{4D98B60E-D9DC-9840-965A-3201E9406FE8}" type="presParOf" srcId="{5A1F2E79-E626-E849-819B-D1534D1FDE7C}" destId="{EED7FDDB-C3DD-8A4B-A1B5-FC5081299A54}" srcOrd="2" destOrd="0" presId="urn:microsoft.com/office/officeart/2008/layout/VerticalAccentList"/>
    <dgm:cxn modelId="{CEBB5E5F-22C2-704F-8374-161555B2CE20}" type="presParOf" srcId="{5A1F2E79-E626-E849-819B-D1534D1FDE7C}" destId="{A1EECBC2-E22C-5A4B-A293-32C31CEA8CA7}" srcOrd="3" destOrd="0" presId="urn:microsoft.com/office/officeart/2008/layout/VerticalAccentList"/>
    <dgm:cxn modelId="{EA33564D-BA7D-B544-B402-E7550CE1D76F}" type="presParOf" srcId="{5A1F2E79-E626-E849-819B-D1534D1FDE7C}" destId="{FB4CCB45-FBC5-BA45-AFEE-D7F6CE3A40AD}" srcOrd="4" destOrd="0" presId="urn:microsoft.com/office/officeart/2008/layout/VerticalAccentList"/>
    <dgm:cxn modelId="{0424B624-3B60-D042-B25B-832A725E73B8}" type="presParOf" srcId="{5A1F2E79-E626-E849-819B-D1534D1FDE7C}" destId="{768AADAE-38B2-6044-A16D-45705F97CACB}" srcOrd="5" destOrd="0" presId="urn:microsoft.com/office/officeart/2008/layout/VerticalAccentList"/>
    <dgm:cxn modelId="{1040D9C6-B30F-0A49-87FF-C99DD7154FB5}" type="presParOf" srcId="{5A1F2E79-E626-E849-819B-D1534D1FDE7C}" destId="{272CFA4F-2F90-4B4A-AFF5-E64FD3156C64}" srcOrd="6" destOrd="0" presId="urn:microsoft.com/office/officeart/2008/layout/Vertical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314DD73-D003-3B40-B5DE-A3C2C46505A8}" type="doc">
      <dgm:prSet loTypeId="urn:microsoft.com/office/officeart/2005/8/layout/vList2" loCatId="" qsTypeId="urn:microsoft.com/office/officeart/2005/8/quickstyle/simple4" qsCatId="simple" csTypeId="urn:microsoft.com/office/officeart/2005/8/colors/accent1_2" csCatId="accent1"/>
      <dgm:spPr/>
      <dgm:t>
        <a:bodyPr/>
        <a:lstStyle/>
        <a:p>
          <a:endParaRPr lang="en-US"/>
        </a:p>
      </dgm:t>
    </dgm:pt>
    <dgm:pt modelId="{E5E09EEA-03A5-3E48-BFFF-5EEC24AD6639}">
      <dgm:prSet/>
      <dgm:spPr/>
      <dgm:t>
        <a:bodyPr/>
        <a:lstStyle/>
        <a:p>
          <a:pPr algn="ctr" rtl="0"/>
          <a:r>
            <a:rPr lang="en-US" b="1" smtClean="0">
              <a:solidFill>
                <a:srgbClr val="000090"/>
              </a:solidFill>
            </a:rPr>
            <a:t>HOW DOES IT WORK?</a:t>
          </a:r>
          <a:br>
            <a:rPr lang="en-US" b="1" smtClean="0">
              <a:solidFill>
                <a:srgbClr val="000090"/>
              </a:solidFill>
            </a:rPr>
          </a:br>
          <a:r>
            <a:rPr lang="en-US" b="1" smtClean="0">
              <a:solidFill>
                <a:srgbClr val="000090"/>
              </a:solidFill>
            </a:rPr>
            <a:t>E-EYE</a:t>
          </a:r>
          <a:endParaRPr lang="en-US" b="1">
            <a:solidFill>
              <a:srgbClr val="000090"/>
            </a:solidFill>
          </a:endParaRPr>
        </a:p>
      </dgm:t>
    </dgm:pt>
    <dgm:pt modelId="{309A9549-0059-6741-8B65-C0243B411284}" type="parTrans" cxnId="{AABFD3F7-B8A6-DC4F-AC32-AC21878A8EBE}">
      <dgm:prSet/>
      <dgm:spPr/>
      <dgm:t>
        <a:bodyPr/>
        <a:lstStyle/>
        <a:p>
          <a:endParaRPr lang="en-US"/>
        </a:p>
      </dgm:t>
    </dgm:pt>
    <dgm:pt modelId="{34C34F59-51C2-C647-A710-53293FC265A3}" type="sibTrans" cxnId="{AABFD3F7-B8A6-DC4F-AC32-AC21878A8EBE}">
      <dgm:prSet/>
      <dgm:spPr/>
      <dgm:t>
        <a:bodyPr/>
        <a:lstStyle/>
        <a:p>
          <a:endParaRPr lang="en-US"/>
        </a:p>
      </dgm:t>
    </dgm:pt>
    <dgm:pt modelId="{AD8C1697-03B6-F441-8BA7-E0EF05369354}" type="pres">
      <dgm:prSet presAssocID="{E314DD73-D003-3B40-B5DE-A3C2C46505A8}" presName="linear" presStyleCnt="0">
        <dgm:presLayoutVars>
          <dgm:animLvl val="lvl"/>
          <dgm:resizeHandles val="exact"/>
        </dgm:presLayoutVars>
      </dgm:prSet>
      <dgm:spPr/>
      <dgm:t>
        <a:bodyPr/>
        <a:lstStyle/>
        <a:p>
          <a:endParaRPr lang="en-US"/>
        </a:p>
      </dgm:t>
    </dgm:pt>
    <dgm:pt modelId="{D856B00C-5F8F-314C-A022-2C8AA6181371}" type="pres">
      <dgm:prSet presAssocID="{E5E09EEA-03A5-3E48-BFFF-5EEC24AD6639}" presName="parentText" presStyleLbl="node1" presStyleIdx="0" presStyleCnt="1">
        <dgm:presLayoutVars>
          <dgm:chMax val="0"/>
          <dgm:bulletEnabled val="1"/>
        </dgm:presLayoutVars>
      </dgm:prSet>
      <dgm:spPr/>
      <dgm:t>
        <a:bodyPr/>
        <a:lstStyle/>
        <a:p>
          <a:endParaRPr lang="en-US"/>
        </a:p>
      </dgm:t>
    </dgm:pt>
  </dgm:ptLst>
  <dgm:cxnLst>
    <dgm:cxn modelId="{31573F58-6DB7-B141-8DC2-608D60860C9E}" type="presOf" srcId="{E5E09EEA-03A5-3E48-BFFF-5EEC24AD6639}" destId="{D856B00C-5F8F-314C-A022-2C8AA6181371}" srcOrd="0" destOrd="0" presId="urn:microsoft.com/office/officeart/2005/8/layout/vList2"/>
    <dgm:cxn modelId="{AABFD3F7-B8A6-DC4F-AC32-AC21878A8EBE}" srcId="{E314DD73-D003-3B40-B5DE-A3C2C46505A8}" destId="{E5E09EEA-03A5-3E48-BFFF-5EEC24AD6639}" srcOrd="0" destOrd="0" parTransId="{309A9549-0059-6741-8B65-C0243B411284}" sibTransId="{34C34F59-51C2-C647-A710-53293FC265A3}"/>
    <dgm:cxn modelId="{77FCC691-66AD-4E46-8640-AE5004AD2F67}" type="presOf" srcId="{E314DD73-D003-3B40-B5DE-A3C2C46505A8}" destId="{AD8C1697-03B6-F441-8BA7-E0EF05369354}" srcOrd="0" destOrd="0" presId="urn:microsoft.com/office/officeart/2005/8/layout/vList2"/>
    <dgm:cxn modelId="{EF548699-5FA5-1344-90D0-59D4AECA1A46}" type="presParOf" srcId="{AD8C1697-03B6-F441-8BA7-E0EF05369354}" destId="{D856B00C-5F8F-314C-A022-2C8AA618137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F77AE54-5E88-0046-89BE-6A0D6D1C74A9}"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F68214C9-D031-F341-A0BA-314A9F9DBEF7}">
      <dgm:prSet/>
      <dgm:spPr>
        <a:solidFill>
          <a:srgbClr val="000000"/>
        </a:solidFill>
      </dgm:spPr>
      <dgm:t>
        <a:bodyPr/>
        <a:lstStyle/>
        <a:p>
          <a:pPr rtl="0"/>
          <a:r>
            <a:rPr lang="en-US" smtClean="0"/>
            <a:t>The « flashed » areas </a:t>
          </a:r>
          <a:r>
            <a:rPr lang="en-US" b="1" u="sng" smtClean="0"/>
            <a:t>(suborbital and zygomatic region</a:t>
          </a:r>
          <a:r>
            <a:rPr lang="en-US" smtClean="0"/>
            <a:t>) are the areas where the parasympathetic nerve passes</a:t>
          </a:r>
          <a:endParaRPr lang="en-US"/>
        </a:p>
      </dgm:t>
    </dgm:pt>
    <dgm:pt modelId="{555643EC-8814-5B49-B0A2-1D879043B017}" type="parTrans" cxnId="{0563C5E9-90F7-0C47-A5D9-EAEE0B965207}">
      <dgm:prSet/>
      <dgm:spPr/>
      <dgm:t>
        <a:bodyPr/>
        <a:lstStyle/>
        <a:p>
          <a:endParaRPr lang="en-US"/>
        </a:p>
      </dgm:t>
    </dgm:pt>
    <dgm:pt modelId="{9C90F792-A593-9547-97F2-851A0B393123}" type="sibTrans" cxnId="{0563C5E9-90F7-0C47-A5D9-EAEE0B965207}">
      <dgm:prSet/>
      <dgm:spPr/>
      <dgm:t>
        <a:bodyPr/>
        <a:lstStyle/>
        <a:p>
          <a:endParaRPr lang="en-US"/>
        </a:p>
      </dgm:t>
    </dgm:pt>
    <dgm:pt modelId="{1CF8A71D-9A09-FE47-B1D7-F9BC8A6EAB3A}">
      <dgm:prSet/>
      <dgm:spPr>
        <a:solidFill>
          <a:srgbClr val="000090"/>
        </a:solidFill>
      </dgm:spPr>
      <dgm:t>
        <a:bodyPr/>
        <a:lstStyle/>
        <a:p>
          <a:pPr rtl="0"/>
          <a:r>
            <a:rPr lang="en-US" b="1" smtClean="0"/>
            <a:t>train of pulse </a:t>
          </a:r>
          <a:r>
            <a:rPr lang="en-US" smtClean="0"/>
            <a:t>leads to the nerve</a:t>
          </a:r>
          <a:endParaRPr lang="en-US"/>
        </a:p>
      </dgm:t>
    </dgm:pt>
    <dgm:pt modelId="{9B89DBB9-5D3C-334A-B7F2-25DAD11FB27C}" type="parTrans" cxnId="{984270D4-B84D-1848-870B-A6B04529CBC2}">
      <dgm:prSet/>
      <dgm:spPr/>
      <dgm:t>
        <a:bodyPr/>
        <a:lstStyle/>
        <a:p>
          <a:endParaRPr lang="en-US"/>
        </a:p>
      </dgm:t>
    </dgm:pt>
    <dgm:pt modelId="{14FB7A43-371E-CF4D-889D-588C48B42C76}" type="sibTrans" cxnId="{984270D4-B84D-1848-870B-A6B04529CBC2}">
      <dgm:prSet/>
      <dgm:spPr/>
      <dgm:t>
        <a:bodyPr/>
        <a:lstStyle/>
        <a:p>
          <a:endParaRPr lang="en-US"/>
        </a:p>
      </dgm:t>
    </dgm:pt>
    <dgm:pt modelId="{E9D1F4A1-E072-964D-B8EA-2CA75BB206A5}">
      <dgm:prSet/>
      <dgm:spPr>
        <a:solidFill>
          <a:srgbClr val="008000"/>
        </a:solidFill>
      </dgm:spPr>
      <dgm:t>
        <a:bodyPr/>
        <a:lstStyle/>
        <a:p>
          <a:pPr rtl="0"/>
          <a:r>
            <a:rPr lang="en-US" dirty="0" smtClean="0"/>
            <a:t>Causes </a:t>
          </a:r>
          <a:r>
            <a:rPr lang="en-US" b="1" dirty="0" smtClean="0"/>
            <a:t>micro gradient of temperature </a:t>
          </a:r>
          <a:r>
            <a:rPr lang="en-US" dirty="0" smtClean="0"/>
            <a:t>between the </a:t>
          </a:r>
          <a:r>
            <a:rPr lang="en-US" b="1" dirty="0" smtClean="0"/>
            <a:t>inner </a:t>
          </a:r>
          <a:r>
            <a:rPr lang="en-US" dirty="0" smtClean="0"/>
            <a:t>and the </a:t>
          </a:r>
          <a:r>
            <a:rPr lang="en-US" b="1" dirty="0" smtClean="0"/>
            <a:t>outer layer </a:t>
          </a:r>
          <a:r>
            <a:rPr lang="en-US" dirty="0" smtClean="0"/>
            <a:t>of the </a:t>
          </a:r>
          <a:r>
            <a:rPr lang="en-US" b="1" dirty="0" smtClean="0"/>
            <a:t>myelin sheath</a:t>
          </a:r>
          <a:endParaRPr lang="en-US" dirty="0"/>
        </a:p>
      </dgm:t>
    </dgm:pt>
    <dgm:pt modelId="{09631277-7DF8-7540-B237-033B8885DEB0}" type="parTrans" cxnId="{C55EA803-8145-614C-8DF5-FC2BCC623862}">
      <dgm:prSet/>
      <dgm:spPr/>
      <dgm:t>
        <a:bodyPr/>
        <a:lstStyle/>
        <a:p>
          <a:endParaRPr lang="en-US"/>
        </a:p>
      </dgm:t>
    </dgm:pt>
    <dgm:pt modelId="{158138C9-B870-C847-8FC8-FBA81C5C385F}" type="sibTrans" cxnId="{C55EA803-8145-614C-8DF5-FC2BCC623862}">
      <dgm:prSet/>
      <dgm:spPr/>
      <dgm:t>
        <a:bodyPr/>
        <a:lstStyle/>
        <a:p>
          <a:endParaRPr lang="en-US"/>
        </a:p>
      </dgm:t>
    </dgm:pt>
    <dgm:pt modelId="{FF71A7B7-B1E4-754D-8030-B2EFCE2F5F6C}" type="pres">
      <dgm:prSet presAssocID="{9F77AE54-5E88-0046-89BE-6A0D6D1C74A9}" presName="linear" presStyleCnt="0">
        <dgm:presLayoutVars>
          <dgm:animLvl val="lvl"/>
          <dgm:resizeHandles val="exact"/>
        </dgm:presLayoutVars>
      </dgm:prSet>
      <dgm:spPr/>
      <dgm:t>
        <a:bodyPr/>
        <a:lstStyle/>
        <a:p>
          <a:endParaRPr lang="en-US"/>
        </a:p>
      </dgm:t>
    </dgm:pt>
    <dgm:pt modelId="{C6BB21E1-A4B5-094B-BD93-3B94645F03C8}" type="pres">
      <dgm:prSet presAssocID="{F68214C9-D031-F341-A0BA-314A9F9DBEF7}" presName="parentText" presStyleLbl="node1" presStyleIdx="0" presStyleCnt="3">
        <dgm:presLayoutVars>
          <dgm:chMax val="0"/>
          <dgm:bulletEnabled val="1"/>
        </dgm:presLayoutVars>
      </dgm:prSet>
      <dgm:spPr/>
      <dgm:t>
        <a:bodyPr/>
        <a:lstStyle/>
        <a:p>
          <a:endParaRPr lang="en-US"/>
        </a:p>
      </dgm:t>
    </dgm:pt>
    <dgm:pt modelId="{4A7C1ADF-4FA9-5C4D-B905-60610B786BE2}" type="pres">
      <dgm:prSet presAssocID="{9C90F792-A593-9547-97F2-851A0B393123}" presName="spacer" presStyleCnt="0"/>
      <dgm:spPr/>
    </dgm:pt>
    <dgm:pt modelId="{35E928A6-51F2-1447-8F64-765C4692F835}" type="pres">
      <dgm:prSet presAssocID="{1CF8A71D-9A09-FE47-B1D7-F9BC8A6EAB3A}" presName="parentText" presStyleLbl="node1" presStyleIdx="1" presStyleCnt="3">
        <dgm:presLayoutVars>
          <dgm:chMax val="0"/>
          <dgm:bulletEnabled val="1"/>
        </dgm:presLayoutVars>
      </dgm:prSet>
      <dgm:spPr/>
      <dgm:t>
        <a:bodyPr/>
        <a:lstStyle/>
        <a:p>
          <a:endParaRPr lang="en-US"/>
        </a:p>
      </dgm:t>
    </dgm:pt>
    <dgm:pt modelId="{CABA5ABD-9137-524A-BBAC-F2D6BB6C091D}" type="pres">
      <dgm:prSet presAssocID="{14FB7A43-371E-CF4D-889D-588C48B42C76}" presName="spacer" presStyleCnt="0"/>
      <dgm:spPr/>
    </dgm:pt>
    <dgm:pt modelId="{6A5A0321-A397-F94D-BDD9-BAE244611FE6}" type="pres">
      <dgm:prSet presAssocID="{E9D1F4A1-E072-964D-B8EA-2CA75BB206A5}" presName="parentText" presStyleLbl="node1" presStyleIdx="2" presStyleCnt="3">
        <dgm:presLayoutVars>
          <dgm:chMax val="0"/>
          <dgm:bulletEnabled val="1"/>
        </dgm:presLayoutVars>
      </dgm:prSet>
      <dgm:spPr/>
      <dgm:t>
        <a:bodyPr/>
        <a:lstStyle/>
        <a:p>
          <a:endParaRPr lang="en-US"/>
        </a:p>
      </dgm:t>
    </dgm:pt>
  </dgm:ptLst>
  <dgm:cxnLst>
    <dgm:cxn modelId="{C55EA803-8145-614C-8DF5-FC2BCC623862}" srcId="{9F77AE54-5E88-0046-89BE-6A0D6D1C74A9}" destId="{E9D1F4A1-E072-964D-B8EA-2CA75BB206A5}" srcOrd="2" destOrd="0" parTransId="{09631277-7DF8-7540-B237-033B8885DEB0}" sibTransId="{158138C9-B870-C847-8FC8-FBA81C5C385F}"/>
    <dgm:cxn modelId="{9AF23C68-2272-9341-B1A6-73F09960BBC3}" type="presOf" srcId="{9F77AE54-5E88-0046-89BE-6A0D6D1C74A9}" destId="{FF71A7B7-B1E4-754D-8030-B2EFCE2F5F6C}" srcOrd="0" destOrd="0" presId="urn:microsoft.com/office/officeart/2005/8/layout/vList2"/>
    <dgm:cxn modelId="{007AFC11-E1EA-3140-A3E1-B0465C34756C}" type="presOf" srcId="{1CF8A71D-9A09-FE47-B1D7-F9BC8A6EAB3A}" destId="{35E928A6-51F2-1447-8F64-765C4692F835}" srcOrd="0" destOrd="0" presId="urn:microsoft.com/office/officeart/2005/8/layout/vList2"/>
    <dgm:cxn modelId="{0E28AF46-86D2-0148-9881-D2FB8AD550DD}" type="presOf" srcId="{E9D1F4A1-E072-964D-B8EA-2CA75BB206A5}" destId="{6A5A0321-A397-F94D-BDD9-BAE244611FE6}" srcOrd="0" destOrd="0" presId="urn:microsoft.com/office/officeart/2005/8/layout/vList2"/>
    <dgm:cxn modelId="{52FF4AAF-EEA6-7047-B0B0-5A93B25B0E69}" type="presOf" srcId="{F68214C9-D031-F341-A0BA-314A9F9DBEF7}" destId="{C6BB21E1-A4B5-094B-BD93-3B94645F03C8}" srcOrd="0" destOrd="0" presId="urn:microsoft.com/office/officeart/2005/8/layout/vList2"/>
    <dgm:cxn modelId="{984270D4-B84D-1848-870B-A6B04529CBC2}" srcId="{9F77AE54-5E88-0046-89BE-6A0D6D1C74A9}" destId="{1CF8A71D-9A09-FE47-B1D7-F9BC8A6EAB3A}" srcOrd="1" destOrd="0" parTransId="{9B89DBB9-5D3C-334A-B7F2-25DAD11FB27C}" sibTransId="{14FB7A43-371E-CF4D-889D-588C48B42C76}"/>
    <dgm:cxn modelId="{0563C5E9-90F7-0C47-A5D9-EAEE0B965207}" srcId="{9F77AE54-5E88-0046-89BE-6A0D6D1C74A9}" destId="{F68214C9-D031-F341-A0BA-314A9F9DBEF7}" srcOrd="0" destOrd="0" parTransId="{555643EC-8814-5B49-B0A2-1D879043B017}" sibTransId="{9C90F792-A593-9547-97F2-851A0B393123}"/>
    <dgm:cxn modelId="{3AB51871-89C4-C140-A5EE-6E952FD4352A}" type="presParOf" srcId="{FF71A7B7-B1E4-754D-8030-B2EFCE2F5F6C}" destId="{C6BB21E1-A4B5-094B-BD93-3B94645F03C8}" srcOrd="0" destOrd="0" presId="urn:microsoft.com/office/officeart/2005/8/layout/vList2"/>
    <dgm:cxn modelId="{C631801E-1017-5649-B61C-4AA5F17AF2A8}" type="presParOf" srcId="{FF71A7B7-B1E4-754D-8030-B2EFCE2F5F6C}" destId="{4A7C1ADF-4FA9-5C4D-B905-60610B786BE2}" srcOrd="1" destOrd="0" presId="urn:microsoft.com/office/officeart/2005/8/layout/vList2"/>
    <dgm:cxn modelId="{30FCBCE9-6CDF-D04F-8038-DC1C1EE4D88E}" type="presParOf" srcId="{FF71A7B7-B1E4-754D-8030-B2EFCE2F5F6C}" destId="{35E928A6-51F2-1447-8F64-765C4692F835}" srcOrd="2" destOrd="0" presId="urn:microsoft.com/office/officeart/2005/8/layout/vList2"/>
    <dgm:cxn modelId="{A862CB07-2288-ED44-9389-811DB88B5D2E}" type="presParOf" srcId="{FF71A7B7-B1E4-754D-8030-B2EFCE2F5F6C}" destId="{CABA5ABD-9137-524A-BBAC-F2D6BB6C091D}" srcOrd="3" destOrd="0" presId="urn:microsoft.com/office/officeart/2005/8/layout/vList2"/>
    <dgm:cxn modelId="{F4CD07E9-F955-6547-9749-A107323CC222}" type="presParOf" srcId="{FF71A7B7-B1E4-754D-8030-B2EFCE2F5F6C}" destId="{6A5A0321-A397-F94D-BDD9-BAE244611FE6}"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532BF98-E2D9-9148-9542-9417AE9D62DF}" type="doc">
      <dgm:prSet loTypeId="urn:microsoft.com/office/officeart/2005/8/layout/process4" loCatId="" qsTypeId="urn:microsoft.com/office/officeart/2005/8/quickstyle/simple4" qsCatId="simple" csTypeId="urn:microsoft.com/office/officeart/2005/8/colors/colorful2" csCatId="colorful" phldr="1"/>
      <dgm:spPr/>
      <dgm:t>
        <a:bodyPr/>
        <a:lstStyle/>
        <a:p>
          <a:endParaRPr lang="en-US"/>
        </a:p>
      </dgm:t>
    </dgm:pt>
    <dgm:pt modelId="{52115274-046B-A54A-967F-D5B1C7956685}">
      <dgm:prSet/>
      <dgm:spPr/>
      <dgm:t>
        <a:bodyPr/>
        <a:lstStyle/>
        <a:p>
          <a:pPr rtl="0"/>
          <a:r>
            <a:rPr lang="en-US" smtClean="0"/>
            <a:t>This micro gradient of temperature</a:t>
          </a:r>
          <a:endParaRPr lang="en-US"/>
        </a:p>
      </dgm:t>
    </dgm:pt>
    <dgm:pt modelId="{197C9FF5-A110-7F4E-87E7-6DC125E94C50}" type="parTrans" cxnId="{B42AD192-107B-0E45-ACA4-1877BA139540}">
      <dgm:prSet/>
      <dgm:spPr/>
      <dgm:t>
        <a:bodyPr/>
        <a:lstStyle/>
        <a:p>
          <a:endParaRPr lang="en-US"/>
        </a:p>
      </dgm:t>
    </dgm:pt>
    <dgm:pt modelId="{25840DEE-1B5F-B740-96B6-ABFD6EAC7F18}" type="sibTrans" cxnId="{B42AD192-107B-0E45-ACA4-1877BA139540}">
      <dgm:prSet/>
      <dgm:spPr/>
      <dgm:t>
        <a:bodyPr/>
        <a:lstStyle/>
        <a:p>
          <a:endParaRPr lang="en-US"/>
        </a:p>
      </dgm:t>
    </dgm:pt>
    <dgm:pt modelId="{2D1DA16F-AE6E-F04A-9726-F6482A57EAA8}">
      <dgm:prSet/>
      <dgm:spPr/>
      <dgm:t>
        <a:bodyPr/>
        <a:lstStyle/>
        <a:p>
          <a:pPr rtl="0"/>
          <a:r>
            <a:rPr lang="en-US" dirty="0" smtClean="0">
              <a:solidFill>
                <a:srgbClr val="000000"/>
              </a:solidFill>
            </a:rPr>
            <a:t>triggers the liberation of neurotransmitters</a:t>
          </a:r>
          <a:endParaRPr lang="en-US" dirty="0">
            <a:solidFill>
              <a:srgbClr val="000000"/>
            </a:solidFill>
          </a:endParaRPr>
        </a:p>
      </dgm:t>
    </dgm:pt>
    <dgm:pt modelId="{2FF810D8-8D50-6248-8231-83AA574342BE}" type="parTrans" cxnId="{DE0A403E-1CAD-5346-B381-061B65177B04}">
      <dgm:prSet/>
      <dgm:spPr/>
      <dgm:t>
        <a:bodyPr/>
        <a:lstStyle/>
        <a:p>
          <a:endParaRPr lang="en-US"/>
        </a:p>
      </dgm:t>
    </dgm:pt>
    <dgm:pt modelId="{C41E79E2-096E-8C4B-956D-5622F9A6A50B}" type="sibTrans" cxnId="{DE0A403E-1CAD-5346-B381-061B65177B04}">
      <dgm:prSet/>
      <dgm:spPr/>
      <dgm:t>
        <a:bodyPr/>
        <a:lstStyle/>
        <a:p>
          <a:endParaRPr lang="en-US"/>
        </a:p>
      </dgm:t>
    </dgm:pt>
    <dgm:pt modelId="{ED43C19A-2530-FE4F-A99C-AD98C0754BB8}" type="pres">
      <dgm:prSet presAssocID="{4532BF98-E2D9-9148-9542-9417AE9D62DF}" presName="Name0" presStyleCnt="0">
        <dgm:presLayoutVars>
          <dgm:dir/>
          <dgm:animLvl val="lvl"/>
          <dgm:resizeHandles val="exact"/>
        </dgm:presLayoutVars>
      </dgm:prSet>
      <dgm:spPr/>
      <dgm:t>
        <a:bodyPr/>
        <a:lstStyle/>
        <a:p>
          <a:endParaRPr lang="en-US"/>
        </a:p>
      </dgm:t>
    </dgm:pt>
    <dgm:pt modelId="{84A7EAF4-66E5-0447-BFE1-725248324779}" type="pres">
      <dgm:prSet presAssocID="{2D1DA16F-AE6E-F04A-9726-F6482A57EAA8}" presName="boxAndChildren" presStyleCnt="0"/>
      <dgm:spPr/>
    </dgm:pt>
    <dgm:pt modelId="{CD8ACCDE-2585-F64C-806E-2FDE7FA05A0D}" type="pres">
      <dgm:prSet presAssocID="{2D1DA16F-AE6E-F04A-9726-F6482A57EAA8}" presName="parentTextBox" presStyleLbl="node1" presStyleIdx="0" presStyleCnt="2"/>
      <dgm:spPr/>
      <dgm:t>
        <a:bodyPr/>
        <a:lstStyle/>
        <a:p>
          <a:endParaRPr lang="en-US"/>
        </a:p>
      </dgm:t>
    </dgm:pt>
    <dgm:pt modelId="{77EB334D-66CD-D948-AC70-0537815D6612}" type="pres">
      <dgm:prSet presAssocID="{25840DEE-1B5F-B740-96B6-ABFD6EAC7F18}" presName="sp" presStyleCnt="0"/>
      <dgm:spPr/>
    </dgm:pt>
    <dgm:pt modelId="{6909CF7A-3110-1A49-8B61-8A1D5F091C71}" type="pres">
      <dgm:prSet presAssocID="{52115274-046B-A54A-967F-D5B1C7956685}" presName="arrowAndChildren" presStyleCnt="0"/>
      <dgm:spPr/>
    </dgm:pt>
    <dgm:pt modelId="{5EF6FF22-092D-D040-8531-305B9F518C82}" type="pres">
      <dgm:prSet presAssocID="{52115274-046B-A54A-967F-D5B1C7956685}" presName="parentTextArrow" presStyleLbl="node1" presStyleIdx="1" presStyleCnt="2"/>
      <dgm:spPr/>
      <dgm:t>
        <a:bodyPr/>
        <a:lstStyle/>
        <a:p>
          <a:endParaRPr lang="en-US"/>
        </a:p>
      </dgm:t>
    </dgm:pt>
  </dgm:ptLst>
  <dgm:cxnLst>
    <dgm:cxn modelId="{B42AD192-107B-0E45-ACA4-1877BA139540}" srcId="{4532BF98-E2D9-9148-9542-9417AE9D62DF}" destId="{52115274-046B-A54A-967F-D5B1C7956685}" srcOrd="0" destOrd="0" parTransId="{197C9FF5-A110-7F4E-87E7-6DC125E94C50}" sibTransId="{25840DEE-1B5F-B740-96B6-ABFD6EAC7F18}"/>
    <dgm:cxn modelId="{DE0A403E-1CAD-5346-B381-061B65177B04}" srcId="{4532BF98-E2D9-9148-9542-9417AE9D62DF}" destId="{2D1DA16F-AE6E-F04A-9726-F6482A57EAA8}" srcOrd="1" destOrd="0" parTransId="{2FF810D8-8D50-6248-8231-83AA574342BE}" sibTransId="{C41E79E2-096E-8C4B-956D-5622F9A6A50B}"/>
    <dgm:cxn modelId="{FCC1C590-8AF3-8C46-B1A1-A17DF49BB9F0}" type="presOf" srcId="{52115274-046B-A54A-967F-D5B1C7956685}" destId="{5EF6FF22-092D-D040-8531-305B9F518C82}" srcOrd="0" destOrd="0" presId="urn:microsoft.com/office/officeart/2005/8/layout/process4"/>
    <dgm:cxn modelId="{0E8AD039-E6A5-4542-8989-4C8E101EB93F}" type="presOf" srcId="{4532BF98-E2D9-9148-9542-9417AE9D62DF}" destId="{ED43C19A-2530-FE4F-A99C-AD98C0754BB8}" srcOrd="0" destOrd="0" presId="urn:microsoft.com/office/officeart/2005/8/layout/process4"/>
    <dgm:cxn modelId="{B1C6FFA1-1426-824E-8104-2E0455DBAB3B}" type="presOf" srcId="{2D1DA16F-AE6E-F04A-9726-F6482A57EAA8}" destId="{CD8ACCDE-2585-F64C-806E-2FDE7FA05A0D}" srcOrd="0" destOrd="0" presId="urn:microsoft.com/office/officeart/2005/8/layout/process4"/>
    <dgm:cxn modelId="{6520E2BD-5A7A-6D46-A560-661645E0E5E4}" type="presParOf" srcId="{ED43C19A-2530-FE4F-A99C-AD98C0754BB8}" destId="{84A7EAF4-66E5-0447-BFE1-725248324779}" srcOrd="0" destOrd="0" presId="urn:microsoft.com/office/officeart/2005/8/layout/process4"/>
    <dgm:cxn modelId="{09E03B58-F58D-424E-8832-6FA8DD06EE2E}" type="presParOf" srcId="{84A7EAF4-66E5-0447-BFE1-725248324779}" destId="{CD8ACCDE-2585-F64C-806E-2FDE7FA05A0D}" srcOrd="0" destOrd="0" presId="urn:microsoft.com/office/officeart/2005/8/layout/process4"/>
    <dgm:cxn modelId="{EF718546-E8A3-AF49-9CEA-8CE9CC3255F5}" type="presParOf" srcId="{ED43C19A-2530-FE4F-A99C-AD98C0754BB8}" destId="{77EB334D-66CD-D948-AC70-0537815D6612}" srcOrd="1" destOrd="0" presId="urn:microsoft.com/office/officeart/2005/8/layout/process4"/>
    <dgm:cxn modelId="{AFF69680-2247-1F41-933F-1EC7B22A4C0F}" type="presParOf" srcId="{ED43C19A-2530-FE4F-A99C-AD98C0754BB8}" destId="{6909CF7A-3110-1A49-8B61-8A1D5F091C71}" srcOrd="2" destOrd="0" presId="urn:microsoft.com/office/officeart/2005/8/layout/process4"/>
    <dgm:cxn modelId="{3A96A697-891B-6240-B084-251AB2C6265C}" type="presParOf" srcId="{6909CF7A-3110-1A49-8B61-8A1D5F091C71}" destId="{5EF6FF22-092D-D040-8531-305B9F518C8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52A22B6-3BF3-474A-B1E7-1C20FE3EA967}" type="doc">
      <dgm:prSet loTypeId="urn:microsoft.com/office/officeart/2005/8/layout/vList2" loCatId="" qsTypeId="urn:microsoft.com/office/officeart/2005/8/quickstyle/simple4" qsCatId="simple" csTypeId="urn:microsoft.com/office/officeart/2005/8/colors/colorful2" csCatId="colorful" phldr="1"/>
      <dgm:spPr/>
      <dgm:t>
        <a:bodyPr/>
        <a:lstStyle/>
        <a:p>
          <a:endParaRPr lang="en-US"/>
        </a:p>
      </dgm:t>
    </dgm:pt>
    <dgm:pt modelId="{2F265E91-49A2-3E45-954F-056E2FAA0D8A}">
      <dgm:prSet/>
      <dgm:spPr/>
      <dgm:t>
        <a:bodyPr/>
        <a:lstStyle/>
        <a:p>
          <a:pPr rtl="0"/>
          <a:r>
            <a:rPr lang="en-US" dirty="0" smtClean="0">
              <a:solidFill>
                <a:srgbClr val="000000"/>
              </a:solidFill>
            </a:rPr>
            <a:t>the</a:t>
          </a:r>
          <a:r>
            <a:rPr lang="en-US" b="1" dirty="0" smtClean="0">
              <a:solidFill>
                <a:srgbClr val="000000"/>
              </a:solidFill>
            </a:rPr>
            <a:t> parasympathetic </a:t>
          </a:r>
          <a:r>
            <a:rPr lang="en-US" dirty="0" smtClean="0">
              <a:solidFill>
                <a:srgbClr val="000000"/>
              </a:solidFill>
            </a:rPr>
            <a:t>nerve is connected to the</a:t>
          </a:r>
          <a:r>
            <a:rPr lang="en-US" b="1" dirty="0" smtClean="0">
              <a:solidFill>
                <a:srgbClr val="000000"/>
              </a:solidFill>
            </a:rPr>
            <a:t> </a:t>
          </a:r>
          <a:r>
            <a:rPr lang="en-US" b="1" dirty="0" err="1" smtClean="0">
              <a:solidFill>
                <a:srgbClr val="000000"/>
              </a:solidFill>
            </a:rPr>
            <a:t>Meibomian</a:t>
          </a:r>
          <a:r>
            <a:rPr lang="en-US" b="1" dirty="0" smtClean="0">
              <a:solidFill>
                <a:srgbClr val="000000"/>
              </a:solidFill>
            </a:rPr>
            <a:t> </a:t>
          </a:r>
          <a:r>
            <a:rPr lang="en-US" dirty="0" smtClean="0">
              <a:solidFill>
                <a:srgbClr val="000000"/>
              </a:solidFill>
            </a:rPr>
            <a:t>gland</a:t>
          </a:r>
          <a:endParaRPr lang="en-US" dirty="0">
            <a:solidFill>
              <a:srgbClr val="000000"/>
            </a:solidFill>
          </a:endParaRPr>
        </a:p>
      </dgm:t>
    </dgm:pt>
    <dgm:pt modelId="{D0643C06-19F8-7E4A-A3FB-BF2EED95510C}" type="parTrans" cxnId="{5D27B470-5891-AB46-952D-CC402C0A78D5}">
      <dgm:prSet/>
      <dgm:spPr/>
      <dgm:t>
        <a:bodyPr/>
        <a:lstStyle/>
        <a:p>
          <a:endParaRPr lang="en-US"/>
        </a:p>
      </dgm:t>
    </dgm:pt>
    <dgm:pt modelId="{8AC9E6DA-0D06-C14F-B074-300B7778EB33}" type="sibTrans" cxnId="{5D27B470-5891-AB46-952D-CC402C0A78D5}">
      <dgm:prSet/>
      <dgm:spPr/>
      <dgm:t>
        <a:bodyPr/>
        <a:lstStyle/>
        <a:p>
          <a:endParaRPr lang="en-US"/>
        </a:p>
      </dgm:t>
    </dgm:pt>
    <dgm:pt modelId="{BEEBE581-EE2F-A148-AC79-6B164A3DAFB1}">
      <dgm:prSet/>
      <dgm:spPr/>
      <dgm:t>
        <a:bodyPr/>
        <a:lstStyle/>
        <a:p>
          <a:pPr rtl="0"/>
          <a:r>
            <a:rPr lang="en-US" dirty="0" smtClean="0">
              <a:solidFill>
                <a:srgbClr val="000000"/>
              </a:solidFill>
            </a:rPr>
            <a:t>The </a:t>
          </a:r>
          <a:r>
            <a:rPr lang="en-US" b="1" dirty="0" smtClean="0">
              <a:solidFill>
                <a:srgbClr val="000000"/>
              </a:solidFill>
            </a:rPr>
            <a:t>neurotransmitters released </a:t>
          </a:r>
          <a:r>
            <a:rPr lang="en-US" dirty="0" smtClean="0">
              <a:solidFill>
                <a:srgbClr val="000000"/>
              </a:solidFill>
            </a:rPr>
            <a:t>will then be able to interact with the </a:t>
          </a:r>
          <a:r>
            <a:rPr lang="en-US" dirty="0" err="1" smtClean="0">
              <a:solidFill>
                <a:srgbClr val="000000"/>
              </a:solidFill>
            </a:rPr>
            <a:t>Meibomian</a:t>
          </a:r>
          <a:r>
            <a:rPr lang="en-US" dirty="0" smtClean="0">
              <a:solidFill>
                <a:srgbClr val="000000"/>
              </a:solidFill>
            </a:rPr>
            <a:t> gland</a:t>
          </a:r>
          <a:endParaRPr lang="en-US" dirty="0">
            <a:solidFill>
              <a:srgbClr val="000000"/>
            </a:solidFill>
          </a:endParaRPr>
        </a:p>
      </dgm:t>
    </dgm:pt>
    <dgm:pt modelId="{1C20864F-59FF-7143-A72F-D1472CE1A2DE}" type="parTrans" cxnId="{995A1B1C-7441-5B4D-818C-F3C1378001EA}">
      <dgm:prSet/>
      <dgm:spPr/>
      <dgm:t>
        <a:bodyPr/>
        <a:lstStyle/>
        <a:p>
          <a:endParaRPr lang="en-US"/>
        </a:p>
      </dgm:t>
    </dgm:pt>
    <dgm:pt modelId="{E0EFD81B-D88A-CA44-8925-3E2BD383DEDB}" type="sibTrans" cxnId="{995A1B1C-7441-5B4D-818C-F3C1378001EA}">
      <dgm:prSet/>
      <dgm:spPr/>
      <dgm:t>
        <a:bodyPr/>
        <a:lstStyle/>
        <a:p>
          <a:endParaRPr lang="en-US"/>
        </a:p>
      </dgm:t>
    </dgm:pt>
    <dgm:pt modelId="{BFF4CEF7-B3CD-284B-A678-02A18845BE57}">
      <dgm:prSet/>
      <dgm:spPr>
        <a:solidFill>
          <a:srgbClr val="FF0000"/>
        </a:solidFill>
        <a:ln>
          <a:solidFill>
            <a:srgbClr val="FF6600"/>
          </a:solidFill>
        </a:ln>
      </dgm:spPr>
      <dgm:t>
        <a:bodyPr/>
        <a:lstStyle/>
        <a:p>
          <a:pPr rtl="0"/>
          <a:r>
            <a:rPr lang="en-US" dirty="0" smtClean="0">
              <a:solidFill>
                <a:srgbClr val="000000"/>
              </a:solidFill>
            </a:rPr>
            <a:t>stimulating the </a:t>
          </a:r>
          <a:r>
            <a:rPr lang="en-US" b="1" dirty="0" smtClean="0">
              <a:solidFill>
                <a:srgbClr val="000000"/>
              </a:solidFill>
            </a:rPr>
            <a:t>secretion</a:t>
          </a:r>
          <a:r>
            <a:rPr lang="en-US" dirty="0" smtClean="0">
              <a:solidFill>
                <a:srgbClr val="000000"/>
              </a:solidFill>
            </a:rPr>
            <a:t> and the </a:t>
          </a:r>
          <a:endParaRPr lang="en-US" dirty="0">
            <a:solidFill>
              <a:srgbClr val="000000"/>
            </a:solidFill>
          </a:endParaRPr>
        </a:p>
      </dgm:t>
    </dgm:pt>
    <dgm:pt modelId="{7D17C5BB-E94C-D940-A10E-EE00D49AA405}" type="parTrans" cxnId="{AE8957E9-E201-714E-8E21-7EB34A822CFD}">
      <dgm:prSet/>
      <dgm:spPr/>
      <dgm:t>
        <a:bodyPr/>
        <a:lstStyle/>
        <a:p>
          <a:endParaRPr lang="en-US"/>
        </a:p>
      </dgm:t>
    </dgm:pt>
    <dgm:pt modelId="{B56E3CB7-74F2-CB42-97A4-88B2950D3BFF}" type="sibTrans" cxnId="{AE8957E9-E201-714E-8E21-7EB34A822CFD}">
      <dgm:prSet/>
      <dgm:spPr/>
      <dgm:t>
        <a:bodyPr/>
        <a:lstStyle/>
        <a:p>
          <a:endParaRPr lang="en-US"/>
        </a:p>
      </dgm:t>
    </dgm:pt>
    <dgm:pt modelId="{6D3E912E-507E-E74F-9842-F22FBF7099DE}">
      <dgm:prSet/>
      <dgm:spPr>
        <a:solidFill>
          <a:schemeClr val="tx1"/>
        </a:solidFill>
      </dgm:spPr>
      <dgm:t>
        <a:bodyPr/>
        <a:lstStyle/>
        <a:p>
          <a:pPr rtl="0"/>
          <a:r>
            <a:rPr lang="en-US" b="1" dirty="0" smtClean="0"/>
            <a:t>contraction</a:t>
          </a:r>
          <a:r>
            <a:rPr lang="en-US" dirty="0" smtClean="0"/>
            <a:t> of the gland.</a:t>
          </a:r>
          <a:endParaRPr lang="en-US" dirty="0"/>
        </a:p>
      </dgm:t>
    </dgm:pt>
    <dgm:pt modelId="{4A2781BB-2829-6F45-A0D7-838F62BAFA21}" type="parTrans" cxnId="{81BAA716-8BD8-614F-8C22-74CE8731F1AF}">
      <dgm:prSet/>
      <dgm:spPr/>
      <dgm:t>
        <a:bodyPr/>
        <a:lstStyle/>
        <a:p>
          <a:endParaRPr lang="en-US"/>
        </a:p>
      </dgm:t>
    </dgm:pt>
    <dgm:pt modelId="{EBA429E9-81DA-5346-AB4A-591EDDE0A3C5}" type="sibTrans" cxnId="{81BAA716-8BD8-614F-8C22-74CE8731F1AF}">
      <dgm:prSet/>
      <dgm:spPr/>
      <dgm:t>
        <a:bodyPr/>
        <a:lstStyle/>
        <a:p>
          <a:endParaRPr lang="en-US"/>
        </a:p>
      </dgm:t>
    </dgm:pt>
    <dgm:pt modelId="{69BF1FDD-B28B-2440-BE2A-A0C31D91A55C}" type="pres">
      <dgm:prSet presAssocID="{B52A22B6-3BF3-474A-B1E7-1C20FE3EA967}" presName="linear" presStyleCnt="0">
        <dgm:presLayoutVars>
          <dgm:animLvl val="lvl"/>
          <dgm:resizeHandles val="exact"/>
        </dgm:presLayoutVars>
      </dgm:prSet>
      <dgm:spPr/>
      <dgm:t>
        <a:bodyPr/>
        <a:lstStyle/>
        <a:p>
          <a:endParaRPr lang="en-US"/>
        </a:p>
      </dgm:t>
    </dgm:pt>
    <dgm:pt modelId="{0A539011-ECEA-B048-B984-7E5EF51821AD}" type="pres">
      <dgm:prSet presAssocID="{2F265E91-49A2-3E45-954F-056E2FAA0D8A}" presName="parentText" presStyleLbl="node1" presStyleIdx="0" presStyleCnt="4">
        <dgm:presLayoutVars>
          <dgm:chMax val="0"/>
          <dgm:bulletEnabled val="1"/>
        </dgm:presLayoutVars>
      </dgm:prSet>
      <dgm:spPr/>
      <dgm:t>
        <a:bodyPr/>
        <a:lstStyle/>
        <a:p>
          <a:endParaRPr lang="en-US"/>
        </a:p>
      </dgm:t>
    </dgm:pt>
    <dgm:pt modelId="{570F3BD1-A34D-5D4D-85A8-E7F111C3DC63}" type="pres">
      <dgm:prSet presAssocID="{8AC9E6DA-0D06-C14F-B074-300B7778EB33}" presName="spacer" presStyleCnt="0"/>
      <dgm:spPr/>
    </dgm:pt>
    <dgm:pt modelId="{1CBE6298-5179-FA47-9D38-884B71790BE8}" type="pres">
      <dgm:prSet presAssocID="{BEEBE581-EE2F-A148-AC79-6B164A3DAFB1}" presName="parentText" presStyleLbl="node1" presStyleIdx="1" presStyleCnt="4">
        <dgm:presLayoutVars>
          <dgm:chMax val="0"/>
          <dgm:bulletEnabled val="1"/>
        </dgm:presLayoutVars>
      </dgm:prSet>
      <dgm:spPr/>
      <dgm:t>
        <a:bodyPr/>
        <a:lstStyle/>
        <a:p>
          <a:endParaRPr lang="en-US"/>
        </a:p>
      </dgm:t>
    </dgm:pt>
    <dgm:pt modelId="{06C0AFA1-799B-8046-98D7-3D74AA17ED45}" type="pres">
      <dgm:prSet presAssocID="{E0EFD81B-D88A-CA44-8925-3E2BD383DEDB}" presName="spacer" presStyleCnt="0"/>
      <dgm:spPr/>
    </dgm:pt>
    <dgm:pt modelId="{70DB4298-54BF-4749-8E5C-DC180A54FA52}" type="pres">
      <dgm:prSet presAssocID="{BFF4CEF7-B3CD-284B-A678-02A18845BE57}" presName="parentText" presStyleLbl="node1" presStyleIdx="2" presStyleCnt="4">
        <dgm:presLayoutVars>
          <dgm:chMax val="0"/>
          <dgm:bulletEnabled val="1"/>
        </dgm:presLayoutVars>
      </dgm:prSet>
      <dgm:spPr/>
      <dgm:t>
        <a:bodyPr/>
        <a:lstStyle/>
        <a:p>
          <a:endParaRPr lang="en-US"/>
        </a:p>
      </dgm:t>
    </dgm:pt>
    <dgm:pt modelId="{9C2D6F33-26D8-6241-BB5C-FF059F5358CC}" type="pres">
      <dgm:prSet presAssocID="{B56E3CB7-74F2-CB42-97A4-88B2950D3BFF}" presName="spacer" presStyleCnt="0"/>
      <dgm:spPr/>
    </dgm:pt>
    <dgm:pt modelId="{5352775C-5692-9B49-9C36-40DE720CED55}" type="pres">
      <dgm:prSet presAssocID="{6D3E912E-507E-E74F-9842-F22FBF7099DE}" presName="parentText" presStyleLbl="node1" presStyleIdx="3" presStyleCnt="4">
        <dgm:presLayoutVars>
          <dgm:chMax val="0"/>
          <dgm:bulletEnabled val="1"/>
        </dgm:presLayoutVars>
      </dgm:prSet>
      <dgm:spPr/>
      <dgm:t>
        <a:bodyPr/>
        <a:lstStyle/>
        <a:p>
          <a:endParaRPr lang="en-US"/>
        </a:p>
      </dgm:t>
    </dgm:pt>
  </dgm:ptLst>
  <dgm:cxnLst>
    <dgm:cxn modelId="{3C1BC2E5-C08F-DC49-A4F2-CF56868ADA0C}" type="presOf" srcId="{B52A22B6-3BF3-474A-B1E7-1C20FE3EA967}" destId="{69BF1FDD-B28B-2440-BE2A-A0C31D91A55C}" srcOrd="0" destOrd="0" presId="urn:microsoft.com/office/officeart/2005/8/layout/vList2"/>
    <dgm:cxn modelId="{AE8957E9-E201-714E-8E21-7EB34A822CFD}" srcId="{B52A22B6-3BF3-474A-B1E7-1C20FE3EA967}" destId="{BFF4CEF7-B3CD-284B-A678-02A18845BE57}" srcOrd="2" destOrd="0" parTransId="{7D17C5BB-E94C-D940-A10E-EE00D49AA405}" sibTransId="{B56E3CB7-74F2-CB42-97A4-88B2950D3BFF}"/>
    <dgm:cxn modelId="{81BAA716-8BD8-614F-8C22-74CE8731F1AF}" srcId="{B52A22B6-3BF3-474A-B1E7-1C20FE3EA967}" destId="{6D3E912E-507E-E74F-9842-F22FBF7099DE}" srcOrd="3" destOrd="0" parTransId="{4A2781BB-2829-6F45-A0D7-838F62BAFA21}" sibTransId="{EBA429E9-81DA-5346-AB4A-591EDDE0A3C5}"/>
    <dgm:cxn modelId="{1D1284DA-6B7B-1543-9A4E-E2E936038392}" type="presOf" srcId="{BEEBE581-EE2F-A148-AC79-6B164A3DAFB1}" destId="{1CBE6298-5179-FA47-9D38-884B71790BE8}" srcOrd="0" destOrd="0" presId="urn:microsoft.com/office/officeart/2005/8/layout/vList2"/>
    <dgm:cxn modelId="{E8295F26-C137-7541-8C53-B79C484BD187}" type="presOf" srcId="{6D3E912E-507E-E74F-9842-F22FBF7099DE}" destId="{5352775C-5692-9B49-9C36-40DE720CED55}" srcOrd="0" destOrd="0" presId="urn:microsoft.com/office/officeart/2005/8/layout/vList2"/>
    <dgm:cxn modelId="{200E407C-9BE6-6E4E-A15D-91A764793D1D}" type="presOf" srcId="{2F265E91-49A2-3E45-954F-056E2FAA0D8A}" destId="{0A539011-ECEA-B048-B984-7E5EF51821AD}" srcOrd="0" destOrd="0" presId="urn:microsoft.com/office/officeart/2005/8/layout/vList2"/>
    <dgm:cxn modelId="{995A1B1C-7441-5B4D-818C-F3C1378001EA}" srcId="{B52A22B6-3BF3-474A-B1E7-1C20FE3EA967}" destId="{BEEBE581-EE2F-A148-AC79-6B164A3DAFB1}" srcOrd="1" destOrd="0" parTransId="{1C20864F-59FF-7143-A72F-D1472CE1A2DE}" sibTransId="{E0EFD81B-D88A-CA44-8925-3E2BD383DEDB}"/>
    <dgm:cxn modelId="{B5267C0B-38CB-964B-8560-536F1D92B4AB}" type="presOf" srcId="{BFF4CEF7-B3CD-284B-A678-02A18845BE57}" destId="{70DB4298-54BF-4749-8E5C-DC180A54FA52}" srcOrd="0" destOrd="0" presId="urn:microsoft.com/office/officeart/2005/8/layout/vList2"/>
    <dgm:cxn modelId="{5D27B470-5891-AB46-952D-CC402C0A78D5}" srcId="{B52A22B6-3BF3-474A-B1E7-1C20FE3EA967}" destId="{2F265E91-49A2-3E45-954F-056E2FAA0D8A}" srcOrd="0" destOrd="0" parTransId="{D0643C06-19F8-7E4A-A3FB-BF2EED95510C}" sibTransId="{8AC9E6DA-0D06-C14F-B074-300B7778EB33}"/>
    <dgm:cxn modelId="{64BE3C9F-EB67-F443-87E8-B320E6B3EDBF}" type="presParOf" srcId="{69BF1FDD-B28B-2440-BE2A-A0C31D91A55C}" destId="{0A539011-ECEA-B048-B984-7E5EF51821AD}" srcOrd="0" destOrd="0" presId="urn:microsoft.com/office/officeart/2005/8/layout/vList2"/>
    <dgm:cxn modelId="{CCE0918B-7153-1849-AC03-B181FDB8683C}" type="presParOf" srcId="{69BF1FDD-B28B-2440-BE2A-A0C31D91A55C}" destId="{570F3BD1-A34D-5D4D-85A8-E7F111C3DC63}" srcOrd="1" destOrd="0" presId="urn:microsoft.com/office/officeart/2005/8/layout/vList2"/>
    <dgm:cxn modelId="{A19A278D-9F0B-2443-8C5E-94A6093588C6}" type="presParOf" srcId="{69BF1FDD-B28B-2440-BE2A-A0C31D91A55C}" destId="{1CBE6298-5179-FA47-9D38-884B71790BE8}" srcOrd="2" destOrd="0" presId="urn:microsoft.com/office/officeart/2005/8/layout/vList2"/>
    <dgm:cxn modelId="{6C0DC0B4-488C-5C4D-98C1-3AF58938A9A9}" type="presParOf" srcId="{69BF1FDD-B28B-2440-BE2A-A0C31D91A55C}" destId="{06C0AFA1-799B-8046-98D7-3D74AA17ED45}" srcOrd="3" destOrd="0" presId="urn:microsoft.com/office/officeart/2005/8/layout/vList2"/>
    <dgm:cxn modelId="{F79995EE-1E04-5044-BC34-064638EB2CCF}" type="presParOf" srcId="{69BF1FDD-B28B-2440-BE2A-A0C31D91A55C}" destId="{70DB4298-54BF-4749-8E5C-DC180A54FA52}" srcOrd="4" destOrd="0" presId="urn:microsoft.com/office/officeart/2005/8/layout/vList2"/>
    <dgm:cxn modelId="{B2B29F5B-091B-6344-9BCA-6AFC0DCF5F68}" type="presParOf" srcId="{69BF1FDD-B28B-2440-BE2A-A0C31D91A55C}" destId="{9C2D6F33-26D8-6241-BB5C-FF059F5358CC}" srcOrd="5" destOrd="0" presId="urn:microsoft.com/office/officeart/2005/8/layout/vList2"/>
    <dgm:cxn modelId="{A45301BD-8DAC-0246-B687-96455276BF97}" type="presParOf" srcId="{69BF1FDD-B28B-2440-BE2A-A0C31D91A55C}" destId="{5352775C-5692-9B49-9C36-40DE720CED5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1100D248-9444-A543-B68A-1E937C0B021E}" type="doc">
      <dgm:prSet loTypeId="urn:microsoft.com/office/officeart/2005/8/layout/vList2" loCatId="" qsTypeId="urn:microsoft.com/office/officeart/2005/8/quickstyle/3D3" qsCatId="3D" csTypeId="urn:microsoft.com/office/officeart/2005/8/colors/accent1_2" csCatId="accent1"/>
      <dgm:spPr/>
      <dgm:t>
        <a:bodyPr/>
        <a:lstStyle/>
        <a:p>
          <a:endParaRPr lang="en-US"/>
        </a:p>
      </dgm:t>
    </dgm:pt>
    <dgm:pt modelId="{2A700B4A-6ADD-4040-AAD3-0111D0CE3921}">
      <dgm:prSet custT="1"/>
      <dgm:spPr/>
      <dgm:t>
        <a:bodyPr/>
        <a:lstStyle/>
        <a:p>
          <a:pPr algn="ctr" rtl="0"/>
          <a:r>
            <a:rPr lang="en-US" sz="2800" b="0" dirty="0" smtClean="0">
              <a:solidFill>
                <a:srgbClr val="000000"/>
              </a:solidFill>
            </a:rPr>
            <a:t>The treatment effects is cumulative and lasts</a:t>
          </a:r>
          <a:br>
            <a:rPr lang="en-US" sz="2800" b="0" dirty="0" smtClean="0">
              <a:solidFill>
                <a:srgbClr val="000000"/>
              </a:solidFill>
            </a:rPr>
          </a:br>
          <a:endParaRPr lang="en-US" sz="2800" b="0" dirty="0">
            <a:solidFill>
              <a:srgbClr val="000000"/>
            </a:solidFill>
          </a:endParaRPr>
        </a:p>
      </dgm:t>
    </dgm:pt>
    <dgm:pt modelId="{8E217358-29CE-3749-B8F6-5C6CF900366A}" type="parTrans" cxnId="{F00C1731-C7C3-E648-A8F3-41C0128DC46A}">
      <dgm:prSet/>
      <dgm:spPr/>
      <dgm:t>
        <a:bodyPr/>
        <a:lstStyle/>
        <a:p>
          <a:endParaRPr lang="en-US"/>
        </a:p>
      </dgm:t>
    </dgm:pt>
    <dgm:pt modelId="{01181439-2CBA-9549-8557-B5298A5B2CD1}" type="sibTrans" cxnId="{F00C1731-C7C3-E648-A8F3-41C0128DC46A}">
      <dgm:prSet/>
      <dgm:spPr/>
      <dgm:t>
        <a:bodyPr/>
        <a:lstStyle/>
        <a:p>
          <a:endParaRPr lang="en-US"/>
        </a:p>
      </dgm:t>
    </dgm:pt>
    <dgm:pt modelId="{49AD55D8-CB62-484F-941A-611508AF1514}" type="pres">
      <dgm:prSet presAssocID="{1100D248-9444-A543-B68A-1E937C0B021E}" presName="linear" presStyleCnt="0">
        <dgm:presLayoutVars>
          <dgm:animLvl val="lvl"/>
          <dgm:resizeHandles val="exact"/>
        </dgm:presLayoutVars>
      </dgm:prSet>
      <dgm:spPr/>
      <dgm:t>
        <a:bodyPr/>
        <a:lstStyle/>
        <a:p>
          <a:endParaRPr lang="en-US"/>
        </a:p>
      </dgm:t>
    </dgm:pt>
    <dgm:pt modelId="{71CDAB86-55E0-D04B-822C-803AB51E88EA}" type="pres">
      <dgm:prSet presAssocID="{2A700B4A-6ADD-4040-AAD3-0111D0CE3921}" presName="parentText" presStyleLbl="node1" presStyleIdx="0" presStyleCnt="1">
        <dgm:presLayoutVars>
          <dgm:chMax val="0"/>
          <dgm:bulletEnabled val="1"/>
        </dgm:presLayoutVars>
      </dgm:prSet>
      <dgm:spPr/>
      <dgm:t>
        <a:bodyPr/>
        <a:lstStyle/>
        <a:p>
          <a:endParaRPr lang="en-US"/>
        </a:p>
      </dgm:t>
    </dgm:pt>
  </dgm:ptLst>
  <dgm:cxnLst>
    <dgm:cxn modelId="{8824B332-CEC9-5944-A6E3-0B562A31B6CE}" type="presOf" srcId="{2A700B4A-6ADD-4040-AAD3-0111D0CE3921}" destId="{71CDAB86-55E0-D04B-822C-803AB51E88EA}" srcOrd="0" destOrd="0" presId="urn:microsoft.com/office/officeart/2005/8/layout/vList2"/>
    <dgm:cxn modelId="{3CA033B4-0619-C84C-8856-479999D61B05}" type="presOf" srcId="{1100D248-9444-A543-B68A-1E937C0B021E}" destId="{49AD55D8-CB62-484F-941A-611508AF1514}" srcOrd="0" destOrd="0" presId="urn:microsoft.com/office/officeart/2005/8/layout/vList2"/>
    <dgm:cxn modelId="{F00C1731-C7C3-E648-A8F3-41C0128DC46A}" srcId="{1100D248-9444-A543-B68A-1E937C0B021E}" destId="{2A700B4A-6ADD-4040-AAD3-0111D0CE3921}" srcOrd="0" destOrd="0" parTransId="{8E217358-29CE-3749-B8F6-5C6CF900366A}" sibTransId="{01181439-2CBA-9549-8557-B5298A5B2CD1}"/>
    <dgm:cxn modelId="{2EF1E5A9-DBA7-FB4E-B69E-18E2B9635ABF}" type="presParOf" srcId="{49AD55D8-CB62-484F-941A-611508AF1514}" destId="{71CDAB86-55E0-D04B-822C-803AB51E88E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4748BDD3-37EF-5049-8768-608CE9FA6AA1}" type="doc">
      <dgm:prSet loTypeId="urn:microsoft.com/office/officeart/2005/8/layout/vList2" loCatId="" qsTypeId="urn:microsoft.com/office/officeart/2005/8/quickstyle/3D2" qsCatId="3D" csTypeId="urn:microsoft.com/office/officeart/2005/8/colors/colorful1" csCatId="colorful" phldr="1"/>
      <dgm:spPr/>
      <dgm:t>
        <a:bodyPr/>
        <a:lstStyle/>
        <a:p>
          <a:endParaRPr lang="en-US"/>
        </a:p>
      </dgm:t>
    </dgm:pt>
    <dgm:pt modelId="{8F31433D-ABAC-6344-AE1F-B1309B876E50}">
      <dgm:prSet/>
      <dgm:spPr>
        <a:solidFill>
          <a:srgbClr val="000090"/>
        </a:solidFill>
      </dgm:spPr>
      <dgm:t>
        <a:bodyPr/>
        <a:lstStyle/>
        <a:p>
          <a:pPr rtl="0"/>
          <a:r>
            <a:rPr lang="en-US" smtClean="0"/>
            <a:t>1 week after the 1st session</a:t>
          </a:r>
          <a:endParaRPr lang="en-US"/>
        </a:p>
      </dgm:t>
    </dgm:pt>
    <dgm:pt modelId="{9C0C3DC5-54BE-DB42-94C7-973423199314}" type="parTrans" cxnId="{32E314A0-74A9-CA46-9506-D118040BA837}">
      <dgm:prSet/>
      <dgm:spPr/>
      <dgm:t>
        <a:bodyPr/>
        <a:lstStyle/>
        <a:p>
          <a:endParaRPr lang="en-US"/>
        </a:p>
      </dgm:t>
    </dgm:pt>
    <dgm:pt modelId="{B147BA84-742C-ED48-9279-94614311F44D}" type="sibTrans" cxnId="{32E314A0-74A9-CA46-9506-D118040BA837}">
      <dgm:prSet/>
      <dgm:spPr/>
      <dgm:t>
        <a:bodyPr/>
        <a:lstStyle/>
        <a:p>
          <a:endParaRPr lang="en-US"/>
        </a:p>
      </dgm:t>
    </dgm:pt>
    <dgm:pt modelId="{18116105-13DE-DD48-82BA-F8D79CA75DA6}">
      <dgm:prSet/>
      <dgm:spPr>
        <a:solidFill>
          <a:schemeClr val="tx1"/>
        </a:solidFill>
      </dgm:spPr>
      <dgm:t>
        <a:bodyPr/>
        <a:lstStyle/>
        <a:p>
          <a:pPr rtl="0"/>
          <a:r>
            <a:rPr lang="en-US" smtClean="0"/>
            <a:t>2 to 3 weeks after the 2nd session</a:t>
          </a:r>
          <a:endParaRPr lang="en-US"/>
        </a:p>
      </dgm:t>
    </dgm:pt>
    <dgm:pt modelId="{819ED875-6DD9-1C44-B92A-BEE55955586B}" type="parTrans" cxnId="{98565136-84F7-A74E-8289-79A5173AFA3A}">
      <dgm:prSet/>
      <dgm:spPr/>
      <dgm:t>
        <a:bodyPr/>
        <a:lstStyle/>
        <a:p>
          <a:endParaRPr lang="en-US"/>
        </a:p>
      </dgm:t>
    </dgm:pt>
    <dgm:pt modelId="{47AA929D-34F5-AC48-91BA-35F689E7BC33}" type="sibTrans" cxnId="{98565136-84F7-A74E-8289-79A5173AFA3A}">
      <dgm:prSet/>
      <dgm:spPr/>
      <dgm:t>
        <a:bodyPr/>
        <a:lstStyle/>
        <a:p>
          <a:endParaRPr lang="en-US"/>
        </a:p>
      </dgm:t>
    </dgm:pt>
    <dgm:pt modelId="{901ADAFE-DF11-1347-AE8E-6D5124AD88FF}">
      <dgm:prSet/>
      <dgm:spPr>
        <a:solidFill>
          <a:srgbClr val="FF0000"/>
        </a:solidFill>
      </dgm:spPr>
      <dgm:t>
        <a:bodyPr/>
        <a:lstStyle/>
        <a:p>
          <a:pPr rtl="0"/>
          <a:r>
            <a:rPr lang="en-US" smtClean="0"/>
            <a:t>6 months to 2 years after 3 to 4 sessions</a:t>
          </a:r>
          <a:endParaRPr lang="en-US"/>
        </a:p>
      </dgm:t>
    </dgm:pt>
    <dgm:pt modelId="{F71D41CB-01FF-5F44-8D50-1C03C16F6D12}" type="parTrans" cxnId="{01773520-2ABC-3346-803C-8E5E3D812467}">
      <dgm:prSet/>
      <dgm:spPr/>
      <dgm:t>
        <a:bodyPr/>
        <a:lstStyle/>
        <a:p>
          <a:endParaRPr lang="en-US"/>
        </a:p>
      </dgm:t>
    </dgm:pt>
    <dgm:pt modelId="{2AAF4388-222A-7D4E-8ADF-2EFCF0167724}" type="sibTrans" cxnId="{01773520-2ABC-3346-803C-8E5E3D812467}">
      <dgm:prSet/>
      <dgm:spPr/>
      <dgm:t>
        <a:bodyPr/>
        <a:lstStyle/>
        <a:p>
          <a:endParaRPr lang="en-US"/>
        </a:p>
      </dgm:t>
    </dgm:pt>
    <dgm:pt modelId="{3D9032A4-3123-744A-BFEF-080B23954A18}" type="pres">
      <dgm:prSet presAssocID="{4748BDD3-37EF-5049-8768-608CE9FA6AA1}" presName="linear" presStyleCnt="0">
        <dgm:presLayoutVars>
          <dgm:animLvl val="lvl"/>
          <dgm:resizeHandles val="exact"/>
        </dgm:presLayoutVars>
      </dgm:prSet>
      <dgm:spPr/>
      <dgm:t>
        <a:bodyPr/>
        <a:lstStyle/>
        <a:p>
          <a:endParaRPr lang="en-US"/>
        </a:p>
      </dgm:t>
    </dgm:pt>
    <dgm:pt modelId="{9E049B9E-1BC7-D54E-A584-DA286F9672C2}" type="pres">
      <dgm:prSet presAssocID="{8F31433D-ABAC-6344-AE1F-B1309B876E50}" presName="parentText" presStyleLbl="node1" presStyleIdx="0" presStyleCnt="3">
        <dgm:presLayoutVars>
          <dgm:chMax val="0"/>
          <dgm:bulletEnabled val="1"/>
        </dgm:presLayoutVars>
      </dgm:prSet>
      <dgm:spPr/>
      <dgm:t>
        <a:bodyPr/>
        <a:lstStyle/>
        <a:p>
          <a:endParaRPr lang="en-US"/>
        </a:p>
      </dgm:t>
    </dgm:pt>
    <dgm:pt modelId="{441F0E3E-06BC-0A45-A726-3D2C71AE9636}" type="pres">
      <dgm:prSet presAssocID="{B147BA84-742C-ED48-9279-94614311F44D}" presName="spacer" presStyleCnt="0"/>
      <dgm:spPr/>
    </dgm:pt>
    <dgm:pt modelId="{CA2D6416-5963-0342-8337-C3DF29F74158}" type="pres">
      <dgm:prSet presAssocID="{18116105-13DE-DD48-82BA-F8D79CA75DA6}" presName="parentText" presStyleLbl="node1" presStyleIdx="1" presStyleCnt="3">
        <dgm:presLayoutVars>
          <dgm:chMax val="0"/>
          <dgm:bulletEnabled val="1"/>
        </dgm:presLayoutVars>
      </dgm:prSet>
      <dgm:spPr/>
      <dgm:t>
        <a:bodyPr/>
        <a:lstStyle/>
        <a:p>
          <a:endParaRPr lang="en-US"/>
        </a:p>
      </dgm:t>
    </dgm:pt>
    <dgm:pt modelId="{99BACAE0-FF1E-2A49-A7EF-FD05C10825F1}" type="pres">
      <dgm:prSet presAssocID="{47AA929D-34F5-AC48-91BA-35F689E7BC33}" presName="spacer" presStyleCnt="0"/>
      <dgm:spPr/>
    </dgm:pt>
    <dgm:pt modelId="{8519EDD5-B76F-3845-AF5F-058516211A82}" type="pres">
      <dgm:prSet presAssocID="{901ADAFE-DF11-1347-AE8E-6D5124AD88FF}" presName="parentText" presStyleLbl="node1" presStyleIdx="2" presStyleCnt="3">
        <dgm:presLayoutVars>
          <dgm:chMax val="0"/>
          <dgm:bulletEnabled val="1"/>
        </dgm:presLayoutVars>
      </dgm:prSet>
      <dgm:spPr/>
      <dgm:t>
        <a:bodyPr/>
        <a:lstStyle/>
        <a:p>
          <a:endParaRPr lang="en-US"/>
        </a:p>
      </dgm:t>
    </dgm:pt>
  </dgm:ptLst>
  <dgm:cxnLst>
    <dgm:cxn modelId="{200D3969-71AF-DD48-87DA-32427D5DEF6A}" type="presOf" srcId="{18116105-13DE-DD48-82BA-F8D79CA75DA6}" destId="{CA2D6416-5963-0342-8337-C3DF29F74158}" srcOrd="0" destOrd="0" presId="urn:microsoft.com/office/officeart/2005/8/layout/vList2"/>
    <dgm:cxn modelId="{01773520-2ABC-3346-803C-8E5E3D812467}" srcId="{4748BDD3-37EF-5049-8768-608CE9FA6AA1}" destId="{901ADAFE-DF11-1347-AE8E-6D5124AD88FF}" srcOrd="2" destOrd="0" parTransId="{F71D41CB-01FF-5F44-8D50-1C03C16F6D12}" sibTransId="{2AAF4388-222A-7D4E-8ADF-2EFCF0167724}"/>
    <dgm:cxn modelId="{32E314A0-74A9-CA46-9506-D118040BA837}" srcId="{4748BDD3-37EF-5049-8768-608CE9FA6AA1}" destId="{8F31433D-ABAC-6344-AE1F-B1309B876E50}" srcOrd="0" destOrd="0" parTransId="{9C0C3DC5-54BE-DB42-94C7-973423199314}" sibTransId="{B147BA84-742C-ED48-9279-94614311F44D}"/>
    <dgm:cxn modelId="{6B0AAC86-5D83-444F-8197-D610C16C4B05}" type="presOf" srcId="{8F31433D-ABAC-6344-AE1F-B1309B876E50}" destId="{9E049B9E-1BC7-D54E-A584-DA286F9672C2}" srcOrd="0" destOrd="0" presId="urn:microsoft.com/office/officeart/2005/8/layout/vList2"/>
    <dgm:cxn modelId="{D931BDBD-4741-4946-B007-1BDA1DA49139}" type="presOf" srcId="{4748BDD3-37EF-5049-8768-608CE9FA6AA1}" destId="{3D9032A4-3123-744A-BFEF-080B23954A18}" srcOrd="0" destOrd="0" presId="urn:microsoft.com/office/officeart/2005/8/layout/vList2"/>
    <dgm:cxn modelId="{98565136-84F7-A74E-8289-79A5173AFA3A}" srcId="{4748BDD3-37EF-5049-8768-608CE9FA6AA1}" destId="{18116105-13DE-DD48-82BA-F8D79CA75DA6}" srcOrd="1" destOrd="0" parTransId="{819ED875-6DD9-1C44-B92A-BEE55955586B}" sibTransId="{47AA929D-34F5-AC48-91BA-35F689E7BC33}"/>
    <dgm:cxn modelId="{A2FA2DD6-40B5-4746-9E06-523D913CE2A5}" type="presOf" srcId="{901ADAFE-DF11-1347-AE8E-6D5124AD88FF}" destId="{8519EDD5-B76F-3845-AF5F-058516211A82}" srcOrd="0" destOrd="0" presId="urn:microsoft.com/office/officeart/2005/8/layout/vList2"/>
    <dgm:cxn modelId="{7EBFA183-AD53-E648-9D80-BF0E7B7E86DD}" type="presParOf" srcId="{3D9032A4-3123-744A-BFEF-080B23954A18}" destId="{9E049B9E-1BC7-D54E-A584-DA286F9672C2}" srcOrd="0" destOrd="0" presId="urn:microsoft.com/office/officeart/2005/8/layout/vList2"/>
    <dgm:cxn modelId="{7BE0E383-D67D-0C46-889B-ABF498F16A0E}" type="presParOf" srcId="{3D9032A4-3123-744A-BFEF-080B23954A18}" destId="{441F0E3E-06BC-0A45-A726-3D2C71AE9636}" srcOrd="1" destOrd="0" presId="urn:microsoft.com/office/officeart/2005/8/layout/vList2"/>
    <dgm:cxn modelId="{97C05711-3415-C441-A7C7-464B95124DB1}" type="presParOf" srcId="{3D9032A4-3123-744A-BFEF-080B23954A18}" destId="{CA2D6416-5963-0342-8337-C3DF29F74158}" srcOrd="2" destOrd="0" presId="urn:microsoft.com/office/officeart/2005/8/layout/vList2"/>
    <dgm:cxn modelId="{09560194-206E-E543-86A8-20EDD34A5247}" type="presParOf" srcId="{3D9032A4-3123-744A-BFEF-080B23954A18}" destId="{99BACAE0-FF1E-2A49-A7EF-FD05C10825F1}" srcOrd="3" destOrd="0" presId="urn:microsoft.com/office/officeart/2005/8/layout/vList2"/>
    <dgm:cxn modelId="{B58C1221-5A14-3746-B294-33250910021E}" type="presParOf" srcId="{3D9032A4-3123-744A-BFEF-080B23954A18}" destId="{8519EDD5-B76F-3845-AF5F-058516211A82}"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BD2889A-72F0-A148-BA20-3A96C7EE3DAE}" type="doc">
      <dgm:prSet loTypeId="urn:microsoft.com/office/officeart/2005/8/layout/vList2" loCatId="" qsTypeId="urn:microsoft.com/office/officeart/2005/8/quickstyle/simple4" qsCatId="simple" csTypeId="urn:microsoft.com/office/officeart/2005/8/colors/colorful2" csCatId="colorful" phldr="1"/>
      <dgm:spPr/>
      <dgm:t>
        <a:bodyPr/>
        <a:lstStyle/>
        <a:p>
          <a:endParaRPr lang="en-US"/>
        </a:p>
      </dgm:t>
    </dgm:pt>
    <dgm:pt modelId="{787DAB37-69F0-8543-A3E3-3226B829393F}">
      <dgm:prSet/>
      <dgm:spPr/>
      <dgm:t>
        <a:bodyPr/>
        <a:lstStyle/>
        <a:p>
          <a:pPr rtl="0"/>
          <a:r>
            <a:rPr lang="en-US" dirty="0" smtClean="0">
              <a:solidFill>
                <a:schemeClr val="tx1"/>
              </a:solidFill>
            </a:rPr>
            <a:t>The </a:t>
          </a:r>
          <a:r>
            <a:rPr lang="en-US" b="1" dirty="0" smtClean="0">
              <a:solidFill>
                <a:schemeClr val="tx1"/>
              </a:solidFill>
            </a:rPr>
            <a:t>sculpted pulses </a:t>
          </a:r>
          <a:r>
            <a:rPr lang="en-US" dirty="0" smtClean="0">
              <a:solidFill>
                <a:schemeClr val="tx1"/>
              </a:solidFill>
            </a:rPr>
            <a:t>are delivered under the shape of</a:t>
          </a:r>
          <a:r>
            <a:rPr lang="en-US" dirty="0" smtClean="0"/>
            <a:t> </a:t>
          </a:r>
          <a:r>
            <a:rPr lang="en-US" dirty="0" smtClean="0">
              <a:solidFill>
                <a:srgbClr val="000000"/>
              </a:solidFill>
            </a:rPr>
            <a:t>train pulses. </a:t>
          </a:r>
          <a:endParaRPr lang="en-US" dirty="0">
            <a:solidFill>
              <a:srgbClr val="000000"/>
            </a:solidFill>
          </a:endParaRPr>
        </a:p>
      </dgm:t>
    </dgm:pt>
    <dgm:pt modelId="{3BBE9FF5-F6E6-0743-8738-27377615EF8D}" type="parTrans" cxnId="{60E70D41-1435-6449-AB81-458C35CB14CE}">
      <dgm:prSet/>
      <dgm:spPr/>
      <dgm:t>
        <a:bodyPr/>
        <a:lstStyle/>
        <a:p>
          <a:endParaRPr lang="en-US"/>
        </a:p>
      </dgm:t>
    </dgm:pt>
    <dgm:pt modelId="{744618C3-0648-AB44-80A7-432602F26BCC}" type="sibTrans" cxnId="{60E70D41-1435-6449-AB81-458C35CB14CE}">
      <dgm:prSet/>
      <dgm:spPr/>
      <dgm:t>
        <a:bodyPr/>
        <a:lstStyle/>
        <a:p>
          <a:endParaRPr lang="en-US"/>
        </a:p>
      </dgm:t>
    </dgm:pt>
    <dgm:pt modelId="{CD94AB04-9701-3640-B8A7-E7B8A0EE406B}">
      <dgm:prSet/>
      <dgm:spPr/>
      <dgm:t>
        <a:bodyPr/>
        <a:lstStyle/>
        <a:p>
          <a:pPr rtl="0"/>
          <a:r>
            <a:rPr lang="en-US" i="1" u="sng" smtClean="0"/>
            <a:t>The energy, spectrum and time period are </a:t>
          </a:r>
          <a:r>
            <a:rPr lang="en-US" smtClean="0"/>
            <a:t>precisely set to</a:t>
          </a:r>
          <a:r>
            <a:rPr lang="en-US" b="1" smtClean="0"/>
            <a:t> stimulate and unblock the Meibomian </a:t>
          </a:r>
          <a:r>
            <a:rPr lang="en-US" smtClean="0"/>
            <a:t>glands</a:t>
          </a:r>
          <a:endParaRPr lang="en-US"/>
        </a:p>
      </dgm:t>
    </dgm:pt>
    <dgm:pt modelId="{42217384-DEB9-1747-9753-E715AE3BD0B2}" type="parTrans" cxnId="{4CCB02FA-5A2E-7344-8841-99B547D27D0B}">
      <dgm:prSet/>
      <dgm:spPr/>
      <dgm:t>
        <a:bodyPr/>
        <a:lstStyle/>
        <a:p>
          <a:endParaRPr lang="en-US"/>
        </a:p>
      </dgm:t>
    </dgm:pt>
    <dgm:pt modelId="{D6E1F69A-6EC1-5D45-9D8E-411F321B0555}" type="sibTrans" cxnId="{4CCB02FA-5A2E-7344-8841-99B547D27D0B}">
      <dgm:prSet/>
      <dgm:spPr/>
      <dgm:t>
        <a:bodyPr/>
        <a:lstStyle/>
        <a:p>
          <a:endParaRPr lang="en-US"/>
        </a:p>
      </dgm:t>
    </dgm:pt>
    <dgm:pt modelId="{91B3B52D-656D-6146-878B-E93505979919}">
      <dgm:prSet/>
      <dgm:spPr/>
      <dgm:t>
        <a:bodyPr/>
        <a:lstStyle/>
        <a:p>
          <a:pPr rtl="0"/>
          <a:r>
            <a:rPr lang="en-US" dirty="0" smtClean="0"/>
            <a:t>in order to </a:t>
          </a:r>
          <a:r>
            <a:rPr lang="en-US" b="1" dirty="0" smtClean="0"/>
            <a:t>return their normal functions</a:t>
          </a:r>
          <a:r>
            <a:rPr lang="en-US" dirty="0" smtClean="0"/>
            <a:t>.</a:t>
          </a:r>
          <a:endParaRPr lang="en-US" dirty="0"/>
        </a:p>
      </dgm:t>
    </dgm:pt>
    <dgm:pt modelId="{F4F3B9D1-1111-7649-AACF-E5CC440257FF}" type="parTrans" cxnId="{5A000FBF-EE2A-044F-AE1E-5A50A043AD29}">
      <dgm:prSet/>
      <dgm:spPr/>
      <dgm:t>
        <a:bodyPr/>
        <a:lstStyle/>
        <a:p>
          <a:endParaRPr lang="en-US"/>
        </a:p>
      </dgm:t>
    </dgm:pt>
    <dgm:pt modelId="{9F845EB1-7B9A-C843-B619-0710DE5DEF33}" type="sibTrans" cxnId="{5A000FBF-EE2A-044F-AE1E-5A50A043AD29}">
      <dgm:prSet/>
      <dgm:spPr/>
      <dgm:t>
        <a:bodyPr/>
        <a:lstStyle/>
        <a:p>
          <a:endParaRPr lang="en-US"/>
        </a:p>
      </dgm:t>
    </dgm:pt>
    <dgm:pt modelId="{F46E05C0-E5E9-954A-A301-BB486A8325D3}" type="pres">
      <dgm:prSet presAssocID="{EBD2889A-72F0-A148-BA20-3A96C7EE3DAE}" presName="linear" presStyleCnt="0">
        <dgm:presLayoutVars>
          <dgm:animLvl val="lvl"/>
          <dgm:resizeHandles val="exact"/>
        </dgm:presLayoutVars>
      </dgm:prSet>
      <dgm:spPr/>
      <dgm:t>
        <a:bodyPr/>
        <a:lstStyle/>
        <a:p>
          <a:endParaRPr lang="en-US"/>
        </a:p>
      </dgm:t>
    </dgm:pt>
    <dgm:pt modelId="{232E8993-AA47-B44C-BC79-9059D728500F}" type="pres">
      <dgm:prSet presAssocID="{787DAB37-69F0-8543-A3E3-3226B829393F}" presName="parentText" presStyleLbl="node1" presStyleIdx="0" presStyleCnt="3">
        <dgm:presLayoutVars>
          <dgm:chMax val="0"/>
          <dgm:bulletEnabled val="1"/>
        </dgm:presLayoutVars>
      </dgm:prSet>
      <dgm:spPr/>
      <dgm:t>
        <a:bodyPr/>
        <a:lstStyle/>
        <a:p>
          <a:endParaRPr lang="en-US"/>
        </a:p>
      </dgm:t>
    </dgm:pt>
    <dgm:pt modelId="{C45B6F4F-634E-8E46-ACD0-EB84B038C3B9}" type="pres">
      <dgm:prSet presAssocID="{744618C3-0648-AB44-80A7-432602F26BCC}" presName="spacer" presStyleCnt="0"/>
      <dgm:spPr/>
    </dgm:pt>
    <dgm:pt modelId="{E02E7334-25D5-594F-856F-43281F9BBFD6}" type="pres">
      <dgm:prSet presAssocID="{CD94AB04-9701-3640-B8A7-E7B8A0EE406B}" presName="parentText" presStyleLbl="node1" presStyleIdx="1" presStyleCnt="3">
        <dgm:presLayoutVars>
          <dgm:chMax val="0"/>
          <dgm:bulletEnabled val="1"/>
        </dgm:presLayoutVars>
      </dgm:prSet>
      <dgm:spPr/>
      <dgm:t>
        <a:bodyPr/>
        <a:lstStyle/>
        <a:p>
          <a:endParaRPr lang="en-US"/>
        </a:p>
      </dgm:t>
    </dgm:pt>
    <dgm:pt modelId="{2F059DE8-6400-A148-BDD1-28A0FF2225ED}" type="pres">
      <dgm:prSet presAssocID="{D6E1F69A-6EC1-5D45-9D8E-411F321B0555}" presName="spacer" presStyleCnt="0"/>
      <dgm:spPr/>
    </dgm:pt>
    <dgm:pt modelId="{725D6090-8039-6549-BF0D-7DDEA4AB84C5}" type="pres">
      <dgm:prSet presAssocID="{91B3B52D-656D-6146-878B-E93505979919}" presName="parentText" presStyleLbl="node1" presStyleIdx="2" presStyleCnt="3">
        <dgm:presLayoutVars>
          <dgm:chMax val="0"/>
          <dgm:bulletEnabled val="1"/>
        </dgm:presLayoutVars>
      </dgm:prSet>
      <dgm:spPr/>
      <dgm:t>
        <a:bodyPr/>
        <a:lstStyle/>
        <a:p>
          <a:endParaRPr lang="en-US"/>
        </a:p>
      </dgm:t>
    </dgm:pt>
  </dgm:ptLst>
  <dgm:cxnLst>
    <dgm:cxn modelId="{5A000FBF-EE2A-044F-AE1E-5A50A043AD29}" srcId="{EBD2889A-72F0-A148-BA20-3A96C7EE3DAE}" destId="{91B3B52D-656D-6146-878B-E93505979919}" srcOrd="2" destOrd="0" parTransId="{F4F3B9D1-1111-7649-AACF-E5CC440257FF}" sibTransId="{9F845EB1-7B9A-C843-B619-0710DE5DEF33}"/>
    <dgm:cxn modelId="{C8055C4E-405C-4C4F-BD95-146F435CFC9F}" type="presOf" srcId="{91B3B52D-656D-6146-878B-E93505979919}" destId="{725D6090-8039-6549-BF0D-7DDEA4AB84C5}" srcOrd="0" destOrd="0" presId="urn:microsoft.com/office/officeart/2005/8/layout/vList2"/>
    <dgm:cxn modelId="{F5D3BF96-3C8A-064A-AC62-8250CD58DA83}" type="presOf" srcId="{787DAB37-69F0-8543-A3E3-3226B829393F}" destId="{232E8993-AA47-B44C-BC79-9059D728500F}" srcOrd="0" destOrd="0" presId="urn:microsoft.com/office/officeart/2005/8/layout/vList2"/>
    <dgm:cxn modelId="{60E70D41-1435-6449-AB81-458C35CB14CE}" srcId="{EBD2889A-72F0-A148-BA20-3A96C7EE3DAE}" destId="{787DAB37-69F0-8543-A3E3-3226B829393F}" srcOrd="0" destOrd="0" parTransId="{3BBE9FF5-F6E6-0743-8738-27377615EF8D}" sibTransId="{744618C3-0648-AB44-80A7-432602F26BCC}"/>
    <dgm:cxn modelId="{2CEBBAFA-9EC9-AB4B-AEC1-8B2452293CDA}" type="presOf" srcId="{CD94AB04-9701-3640-B8A7-E7B8A0EE406B}" destId="{E02E7334-25D5-594F-856F-43281F9BBFD6}" srcOrd="0" destOrd="0" presId="urn:microsoft.com/office/officeart/2005/8/layout/vList2"/>
    <dgm:cxn modelId="{4CCB02FA-5A2E-7344-8841-99B547D27D0B}" srcId="{EBD2889A-72F0-A148-BA20-3A96C7EE3DAE}" destId="{CD94AB04-9701-3640-B8A7-E7B8A0EE406B}" srcOrd="1" destOrd="0" parTransId="{42217384-DEB9-1747-9753-E715AE3BD0B2}" sibTransId="{D6E1F69A-6EC1-5D45-9D8E-411F321B0555}"/>
    <dgm:cxn modelId="{F6A69DE9-F6A9-2741-9054-4C01C1354830}" type="presOf" srcId="{EBD2889A-72F0-A148-BA20-3A96C7EE3DAE}" destId="{F46E05C0-E5E9-954A-A301-BB486A8325D3}" srcOrd="0" destOrd="0" presId="urn:microsoft.com/office/officeart/2005/8/layout/vList2"/>
    <dgm:cxn modelId="{CA73AFB5-BA15-9B42-9852-AEE1BAC4B622}" type="presParOf" srcId="{F46E05C0-E5E9-954A-A301-BB486A8325D3}" destId="{232E8993-AA47-B44C-BC79-9059D728500F}" srcOrd="0" destOrd="0" presId="urn:microsoft.com/office/officeart/2005/8/layout/vList2"/>
    <dgm:cxn modelId="{1F1FA792-9E01-D848-8719-6013ADD210CC}" type="presParOf" srcId="{F46E05C0-E5E9-954A-A301-BB486A8325D3}" destId="{C45B6F4F-634E-8E46-ACD0-EB84B038C3B9}" srcOrd="1" destOrd="0" presId="urn:microsoft.com/office/officeart/2005/8/layout/vList2"/>
    <dgm:cxn modelId="{565534C1-2901-A044-81E6-94F0F5337950}" type="presParOf" srcId="{F46E05C0-E5E9-954A-A301-BB486A8325D3}" destId="{E02E7334-25D5-594F-856F-43281F9BBFD6}" srcOrd="2" destOrd="0" presId="urn:microsoft.com/office/officeart/2005/8/layout/vList2"/>
    <dgm:cxn modelId="{7724C79B-A81B-324B-8A32-7AFDE2B609A0}" type="presParOf" srcId="{F46E05C0-E5E9-954A-A301-BB486A8325D3}" destId="{2F059DE8-6400-A148-BDD1-28A0FF2225ED}" srcOrd="3" destOrd="0" presId="urn:microsoft.com/office/officeart/2005/8/layout/vList2"/>
    <dgm:cxn modelId="{5BBCEE4D-D170-F646-A26E-91F116288B07}" type="presParOf" srcId="{F46E05C0-E5E9-954A-A301-BB486A8325D3}" destId="{725D6090-8039-6549-BF0D-7DDEA4AB84C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6F4E2459-6231-F642-858F-3068E7578281}"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E716B7A3-FFFF-BA43-8E6F-D119B293BE50}">
      <dgm:prSet/>
      <dgm:spPr/>
      <dgm:t>
        <a:bodyPr/>
        <a:lstStyle/>
        <a:p>
          <a:pPr algn="ctr" rtl="0"/>
          <a:r>
            <a:rPr lang="en-US" b="1" dirty="0" smtClean="0"/>
            <a:t>The E&gt;Eye is easy to use</a:t>
          </a:r>
          <a:endParaRPr lang="en-US" dirty="0"/>
        </a:p>
      </dgm:t>
    </dgm:pt>
    <dgm:pt modelId="{9BEC06C7-48B0-7146-8D29-58F71EE8A204}" type="parTrans" cxnId="{C44690CF-2F5F-F74E-9296-A01C71E29F44}">
      <dgm:prSet/>
      <dgm:spPr/>
      <dgm:t>
        <a:bodyPr/>
        <a:lstStyle/>
        <a:p>
          <a:endParaRPr lang="en-US"/>
        </a:p>
      </dgm:t>
    </dgm:pt>
    <dgm:pt modelId="{FB79EB03-BF43-5748-9DFE-521D7F57407E}" type="sibTrans" cxnId="{C44690CF-2F5F-F74E-9296-A01C71E29F44}">
      <dgm:prSet/>
      <dgm:spPr/>
      <dgm:t>
        <a:bodyPr/>
        <a:lstStyle/>
        <a:p>
          <a:endParaRPr lang="en-US"/>
        </a:p>
      </dgm:t>
    </dgm:pt>
    <dgm:pt modelId="{5A7F0FCD-2AEB-0C45-A94D-2F615087EB74}" type="pres">
      <dgm:prSet presAssocID="{6F4E2459-6231-F642-858F-3068E7578281}" presName="linear" presStyleCnt="0">
        <dgm:presLayoutVars>
          <dgm:animLvl val="lvl"/>
          <dgm:resizeHandles val="exact"/>
        </dgm:presLayoutVars>
      </dgm:prSet>
      <dgm:spPr/>
      <dgm:t>
        <a:bodyPr/>
        <a:lstStyle/>
        <a:p>
          <a:endParaRPr lang="en-US"/>
        </a:p>
      </dgm:t>
    </dgm:pt>
    <dgm:pt modelId="{AB43DC17-1DAF-264B-97BF-626CD732085C}" type="pres">
      <dgm:prSet presAssocID="{E716B7A3-FFFF-BA43-8E6F-D119B293BE50}" presName="parentText" presStyleLbl="node1" presStyleIdx="0" presStyleCnt="1">
        <dgm:presLayoutVars>
          <dgm:chMax val="0"/>
          <dgm:bulletEnabled val="1"/>
        </dgm:presLayoutVars>
      </dgm:prSet>
      <dgm:spPr/>
      <dgm:t>
        <a:bodyPr/>
        <a:lstStyle/>
        <a:p>
          <a:endParaRPr lang="en-US"/>
        </a:p>
      </dgm:t>
    </dgm:pt>
  </dgm:ptLst>
  <dgm:cxnLst>
    <dgm:cxn modelId="{515A2802-8CC2-094B-AB49-B14575B1A314}" type="presOf" srcId="{6F4E2459-6231-F642-858F-3068E7578281}" destId="{5A7F0FCD-2AEB-0C45-A94D-2F615087EB74}" srcOrd="0" destOrd="0" presId="urn:microsoft.com/office/officeart/2005/8/layout/vList2"/>
    <dgm:cxn modelId="{C44690CF-2F5F-F74E-9296-A01C71E29F44}" srcId="{6F4E2459-6231-F642-858F-3068E7578281}" destId="{E716B7A3-FFFF-BA43-8E6F-D119B293BE50}" srcOrd="0" destOrd="0" parTransId="{9BEC06C7-48B0-7146-8D29-58F71EE8A204}" sibTransId="{FB79EB03-BF43-5748-9DFE-521D7F57407E}"/>
    <dgm:cxn modelId="{FB8FB9D5-4313-A14A-A592-5EFD5766659E}" type="presOf" srcId="{E716B7A3-FFFF-BA43-8E6F-D119B293BE50}" destId="{AB43DC17-1DAF-264B-97BF-626CD732085C}" srcOrd="0" destOrd="0" presId="urn:microsoft.com/office/officeart/2005/8/layout/vList2"/>
    <dgm:cxn modelId="{01F00F33-2C85-6948-A1E6-E637777944CD}" type="presParOf" srcId="{5A7F0FCD-2AEB-0C45-A94D-2F615087EB74}" destId="{AB43DC17-1DAF-264B-97BF-626CD732085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92C636A2-EAD1-E44E-AB10-6D8E95E7573B}" type="doc">
      <dgm:prSet loTypeId="urn:microsoft.com/office/officeart/2005/8/layout/vList2" loCatId="" qsTypeId="urn:microsoft.com/office/officeart/2005/8/quickstyle/simple4" qsCatId="simple" csTypeId="urn:microsoft.com/office/officeart/2005/8/colors/colorful2" csCatId="colorful" phldr="1"/>
      <dgm:spPr/>
      <dgm:t>
        <a:bodyPr/>
        <a:lstStyle/>
        <a:p>
          <a:endParaRPr lang="en-US"/>
        </a:p>
      </dgm:t>
    </dgm:pt>
    <dgm:pt modelId="{61D43B94-9A6B-834E-A2F4-A25B7B1F339C}">
      <dgm:prSet/>
      <dgm:spPr/>
      <dgm:t>
        <a:bodyPr/>
        <a:lstStyle/>
        <a:p>
          <a:pPr rtl="0"/>
          <a:r>
            <a:rPr lang="en-US" b="1" dirty="0" smtClean="0">
              <a:solidFill>
                <a:srgbClr val="000000"/>
              </a:solidFill>
            </a:rPr>
            <a:t>Starts in a few seconds : No pre-heating required.</a:t>
          </a:r>
          <a:endParaRPr lang="en-US" b="1" dirty="0">
            <a:solidFill>
              <a:srgbClr val="000000"/>
            </a:solidFill>
          </a:endParaRPr>
        </a:p>
      </dgm:t>
    </dgm:pt>
    <dgm:pt modelId="{C4BBCDFE-95A3-404B-AC2E-547A059726F2}" type="parTrans" cxnId="{393F52FA-272C-094F-A15B-E4C29C5CFA77}">
      <dgm:prSet/>
      <dgm:spPr/>
      <dgm:t>
        <a:bodyPr/>
        <a:lstStyle/>
        <a:p>
          <a:endParaRPr lang="en-US"/>
        </a:p>
      </dgm:t>
    </dgm:pt>
    <dgm:pt modelId="{66441AFA-8B5F-D146-AEB2-3C38F6F3A028}" type="sibTrans" cxnId="{393F52FA-272C-094F-A15B-E4C29C5CFA77}">
      <dgm:prSet/>
      <dgm:spPr/>
      <dgm:t>
        <a:bodyPr/>
        <a:lstStyle/>
        <a:p>
          <a:endParaRPr lang="en-US"/>
        </a:p>
      </dgm:t>
    </dgm:pt>
    <dgm:pt modelId="{83CF3D7A-E71B-0E4F-8C86-497DF5BED6AE}">
      <dgm:prSet/>
      <dgm:spPr/>
      <dgm:t>
        <a:bodyPr/>
        <a:lstStyle/>
        <a:p>
          <a:pPr rtl="0"/>
          <a:r>
            <a:rPr lang="en-US" b="1" dirty="0" smtClean="0">
              <a:solidFill>
                <a:srgbClr val="000000"/>
              </a:solidFill>
            </a:rPr>
            <a:t>Compact : Fits in any practice space</a:t>
          </a:r>
          <a:r>
            <a:rPr lang="en-US" dirty="0" smtClean="0"/>
            <a:t>.</a:t>
          </a:r>
          <a:endParaRPr lang="en-US" dirty="0"/>
        </a:p>
      </dgm:t>
    </dgm:pt>
    <dgm:pt modelId="{A0697B7C-42D0-434C-944A-0860EAC75E0E}" type="parTrans" cxnId="{071DDAD5-BD35-A441-ABDD-FC03B7F5582D}">
      <dgm:prSet/>
      <dgm:spPr/>
      <dgm:t>
        <a:bodyPr/>
        <a:lstStyle/>
        <a:p>
          <a:endParaRPr lang="en-US"/>
        </a:p>
      </dgm:t>
    </dgm:pt>
    <dgm:pt modelId="{FEB0A557-9045-F546-ABE6-32F7E8E8662D}" type="sibTrans" cxnId="{071DDAD5-BD35-A441-ABDD-FC03B7F5582D}">
      <dgm:prSet/>
      <dgm:spPr/>
      <dgm:t>
        <a:bodyPr/>
        <a:lstStyle/>
        <a:p>
          <a:endParaRPr lang="en-US"/>
        </a:p>
      </dgm:t>
    </dgm:pt>
    <dgm:pt modelId="{6E309EF1-3E35-0C43-93A1-3166BFF5ED23}">
      <dgm:prSet/>
      <dgm:spPr>
        <a:solidFill>
          <a:schemeClr val="bg1"/>
        </a:solidFill>
      </dgm:spPr>
      <dgm:t>
        <a:bodyPr/>
        <a:lstStyle/>
        <a:p>
          <a:pPr rtl="0"/>
          <a:r>
            <a:rPr lang="en-US" b="1" dirty="0" smtClean="0">
              <a:solidFill>
                <a:srgbClr val="000000"/>
              </a:solidFill>
            </a:rPr>
            <a:t>Affordable: doesn’t require maintenance, low running costs</a:t>
          </a:r>
          <a:r>
            <a:rPr lang="en-US" dirty="0" smtClean="0"/>
            <a:t>.</a:t>
          </a:r>
          <a:endParaRPr lang="en-US" dirty="0"/>
        </a:p>
      </dgm:t>
    </dgm:pt>
    <dgm:pt modelId="{F256BA57-AA53-094E-95B7-77A3ED46C154}" type="parTrans" cxnId="{8359F812-2579-504D-8A22-3BA0FA02F922}">
      <dgm:prSet/>
      <dgm:spPr/>
      <dgm:t>
        <a:bodyPr/>
        <a:lstStyle/>
        <a:p>
          <a:endParaRPr lang="en-US"/>
        </a:p>
      </dgm:t>
    </dgm:pt>
    <dgm:pt modelId="{C0A36751-9CA9-9442-82C7-39DB983C56FC}" type="sibTrans" cxnId="{8359F812-2579-504D-8A22-3BA0FA02F922}">
      <dgm:prSet/>
      <dgm:spPr/>
      <dgm:t>
        <a:bodyPr/>
        <a:lstStyle/>
        <a:p>
          <a:endParaRPr lang="en-US"/>
        </a:p>
      </dgm:t>
    </dgm:pt>
    <dgm:pt modelId="{A6DEF62D-E1AD-BC4D-ADCE-F752BB784181}">
      <dgm:prSet/>
      <dgm:spPr/>
      <dgm:t>
        <a:bodyPr/>
        <a:lstStyle/>
        <a:p>
          <a:pPr rtl="0"/>
          <a:r>
            <a:rPr lang="en-US" b="1" dirty="0" smtClean="0">
              <a:solidFill>
                <a:srgbClr val="000000"/>
              </a:solidFill>
            </a:rPr>
            <a:t>Medically certified</a:t>
          </a:r>
          <a:endParaRPr lang="en-US" b="1" dirty="0">
            <a:solidFill>
              <a:srgbClr val="000000"/>
            </a:solidFill>
          </a:endParaRPr>
        </a:p>
      </dgm:t>
    </dgm:pt>
    <dgm:pt modelId="{F830BA1A-2CF2-1E49-8791-13327BA67838}" type="parTrans" cxnId="{CB329BDA-13AF-094B-9ABC-80A70E5A4D58}">
      <dgm:prSet/>
      <dgm:spPr/>
      <dgm:t>
        <a:bodyPr/>
        <a:lstStyle/>
        <a:p>
          <a:endParaRPr lang="en-US"/>
        </a:p>
      </dgm:t>
    </dgm:pt>
    <dgm:pt modelId="{4C4A8063-3CFE-A948-AFB5-AAC7D397DAD4}" type="sibTrans" cxnId="{CB329BDA-13AF-094B-9ABC-80A70E5A4D58}">
      <dgm:prSet/>
      <dgm:spPr/>
      <dgm:t>
        <a:bodyPr/>
        <a:lstStyle/>
        <a:p>
          <a:endParaRPr lang="en-US"/>
        </a:p>
      </dgm:t>
    </dgm:pt>
    <dgm:pt modelId="{E8C7E45A-F7E0-0B40-82E5-D637C80D7012}" type="pres">
      <dgm:prSet presAssocID="{92C636A2-EAD1-E44E-AB10-6D8E95E7573B}" presName="linear" presStyleCnt="0">
        <dgm:presLayoutVars>
          <dgm:animLvl val="lvl"/>
          <dgm:resizeHandles val="exact"/>
        </dgm:presLayoutVars>
      </dgm:prSet>
      <dgm:spPr/>
      <dgm:t>
        <a:bodyPr/>
        <a:lstStyle/>
        <a:p>
          <a:endParaRPr lang="en-US"/>
        </a:p>
      </dgm:t>
    </dgm:pt>
    <dgm:pt modelId="{335BED43-F71E-B14D-8674-BA61484EF298}" type="pres">
      <dgm:prSet presAssocID="{61D43B94-9A6B-834E-A2F4-A25B7B1F339C}" presName="parentText" presStyleLbl="node1" presStyleIdx="0" presStyleCnt="4">
        <dgm:presLayoutVars>
          <dgm:chMax val="0"/>
          <dgm:bulletEnabled val="1"/>
        </dgm:presLayoutVars>
      </dgm:prSet>
      <dgm:spPr/>
      <dgm:t>
        <a:bodyPr/>
        <a:lstStyle/>
        <a:p>
          <a:endParaRPr lang="en-US"/>
        </a:p>
      </dgm:t>
    </dgm:pt>
    <dgm:pt modelId="{5748296B-0469-9C4B-9DFE-2F42416CC596}" type="pres">
      <dgm:prSet presAssocID="{66441AFA-8B5F-D146-AEB2-3C38F6F3A028}" presName="spacer" presStyleCnt="0"/>
      <dgm:spPr/>
    </dgm:pt>
    <dgm:pt modelId="{10DC16A1-D377-8540-9336-7D92E7F92910}" type="pres">
      <dgm:prSet presAssocID="{83CF3D7A-E71B-0E4F-8C86-497DF5BED6AE}" presName="parentText" presStyleLbl="node1" presStyleIdx="1" presStyleCnt="4">
        <dgm:presLayoutVars>
          <dgm:chMax val="0"/>
          <dgm:bulletEnabled val="1"/>
        </dgm:presLayoutVars>
      </dgm:prSet>
      <dgm:spPr/>
      <dgm:t>
        <a:bodyPr/>
        <a:lstStyle/>
        <a:p>
          <a:endParaRPr lang="en-US"/>
        </a:p>
      </dgm:t>
    </dgm:pt>
    <dgm:pt modelId="{6EE21800-29BA-F34C-8053-E1153BA5E37D}" type="pres">
      <dgm:prSet presAssocID="{FEB0A557-9045-F546-ABE6-32F7E8E8662D}" presName="spacer" presStyleCnt="0"/>
      <dgm:spPr/>
    </dgm:pt>
    <dgm:pt modelId="{6B7B13DB-6E09-734C-96CC-21F172EF5886}" type="pres">
      <dgm:prSet presAssocID="{6E309EF1-3E35-0C43-93A1-3166BFF5ED23}" presName="parentText" presStyleLbl="node1" presStyleIdx="2" presStyleCnt="4">
        <dgm:presLayoutVars>
          <dgm:chMax val="0"/>
          <dgm:bulletEnabled val="1"/>
        </dgm:presLayoutVars>
      </dgm:prSet>
      <dgm:spPr/>
      <dgm:t>
        <a:bodyPr/>
        <a:lstStyle/>
        <a:p>
          <a:endParaRPr lang="en-US"/>
        </a:p>
      </dgm:t>
    </dgm:pt>
    <dgm:pt modelId="{8A4A7ACF-2D2E-1945-A5B7-AE1C233F3428}" type="pres">
      <dgm:prSet presAssocID="{C0A36751-9CA9-9442-82C7-39DB983C56FC}" presName="spacer" presStyleCnt="0"/>
      <dgm:spPr/>
    </dgm:pt>
    <dgm:pt modelId="{CBC13FC2-E930-8244-ACBE-3E8F24204066}" type="pres">
      <dgm:prSet presAssocID="{A6DEF62D-E1AD-BC4D-ADCE-F752BB784181}" presName="parentText" presStyleLbl="node1" presStyleIdx="3" presStyleCnt="4">
        <dgm:presLayoutVars>
          <dgm:chMax val="0"/>
          <dgm:bulletEnabled val="1"/>
        </dgm:presLayoutVars>
      </dgm:prSet>
      <dgm:spPr/>
      <dgm:t>
        <a:bodyPr/>
        <a:lstStyle/>
        <a:p>
          <a:endParaRPr lang="en-US"/>
        </a:p>
      </dgm:t>
    </dgm:pt>
  </dgm:ptLst>
  <dgm:cxnLst>
    <dgm:cxn modelId="{08735C26-8AFB-A947-A517-85C32D2D1F9D}" type="presOf" srcId="{61D43B94-9A6B-834E-A2F4-A25B7B1F339C}" destId="{335BED43-F71E-B14D-8674-BA61484EF298}" srcOrd="0" destOrd="0" presId="urn:microsoft.com/office/officeart/2005/8/layout/vList2"/>
    <dgm:cxn modelId="{393F52FA-272C-094F-A15B-E4C29C5CFA77}" srcId="{92C636A2-EAD1-E44E-AB10-6D8E95E7573B}" destId="{61D43B94-9A6B-834E-A2F4-A25B7B1F339C}" srcOrd="0" destOrd="0" parTransId="{C4BBCDFE-95A3-404B-AC2E-547A059726F2}" sibTransId="{66441AFA-8B5F-D146-AEB2-3C38F6F3A028}"/>
    <dgm:cxn modelId="{3A486E79-26B7-D243-9CDA-DFD7C8007474}" type="presOf" srcId="{A6DEF62D-E1AD-BC4D-ADCE-F752BB784181}" destId="{CBC13FC2-E930-8244-ACBE-3E8F24204066}" srcOrd="0" destOrd="0" presId="urn:microsoft.com/office/officeart/2005/8/layout/vList2"/>
    <dgm:cxn modelId="{3FE2C91A-F5B4-6048-8522-DB004518E1F8}" type="presOf" srcId="{6E309EF1-3E35-0C43-93A1-3166BFF5ED23}" destId="{6B7B13DB-6E09-734C-96CC-21F172EF5886}" srcOrd="0" destOrd="0" presId="urn:microsoft.com/office/officeart/2005/8/layout/vList2"/>
    <dgm:cxn modelId="{071DDAD5-BD35-A441-ABDD-FC03B7F5582D}" srcId="{92C636A2-EAD1-E44E-AB10-6D8E95E7573B}" destId="{83CF3D7A-E71B-0E4F-8C86-497DF5BED6AE}" srcOrd="1" destOrd="0" parTransId="{A0697B7C-42D0-434C-944A-0860EAC75E0E}" sibTransId="{FEB0A557-9045-F546-ABE6-32F7E8E8662D}"/>
    <dgm:cxn modelId="{C3D97AF1-BA7E-DB41-9B82-5330FD8C09A2}" type="presOf" srcId="{92C636A2-EAD1-E44E-AB10-6D8E95E7573B}" destId="{E8C7E45A-F7E0-0B40-82E5-D637C80D7012}" srcOrd="0" destOrd="0" presId="urn:microsoft.com/office/officeart/2005/8/layout/vList2"/>
    <dgm:cxn modelId="{CB329BDA-13AF-094B-9ABC-80A70E5A4D58}" srcId="{92C636A2-EAD1-E44E-AB10-6D8E95E7573B}" destId="{A6DEF62D-E1AD-BC4D-ADCE-F752BB784181}" srcOrd="3" destOrd="0" parTransId="{F830BA1A-2CF2-1E49-8791-13327BA67838}" sibTransId="{4C4A8063-3CFE-A948-AFB5-AAC7D397DAD4}"/>
    <dgm:cxn modelId="{6BDEF143-9B07-FB4E-9481-465ADF4EE606}" type="presOf" srcId="{83CF3D7A-E71B-0E4F-8C86-497DF5BED6AE}" destId="{10DC16A1-D377-8540-9336-7D92E7F92910}" srcOrd="0" destOrd="0" presId="urn:microsoft.com/office/officeart/2005/8/layout/vList2"/>
    <dgm:cxn modelId="{8359F812-2579-504D-8A22-3BA0FA02F922}" srcId="{92C636A2-EAD1-E44E-AB10-6D8E95E7573B}" destId="{6E309EF1-3E35-0C43-93A1-3166BFF5ED23}" srcOrd="2" destOrd="0" parTransId="{F256BA57-AA53-094E-95B7-77A3ED46C154}" sibTransId="{C0A36751-9CA9-9442-82C7-39DB983C56FC}"/>
    <dgm:cxn modelId="{68BFDDDE-CD26-1F4F-A30E-CAFF63AA3C00}" type="presParOf" srcId="{E8C7E45A-F7E0-0B40-82E5-D637C80D7012}" destId="{335BED43-F71E-B14D-8674-BA61484EF298}" srcOrd="0" destOrd="0" presId="urn:microsoft.com/office/officeart/2005/8/layout/vList2"/>
    <dgm:cxn modelId="{0F17B877-D6F2-8E4C-8C4A-497EF7D8D5E9}" type="presParOf" srcId="{E8C7E45A-F7E0-0B40-82E5-D637C80D7012}" destId="{5748296B-0469-9C4B-9DFE-2F42416CC596}" srcOrd="1" destOrd="0" presId="urn:microsoft.com/office/officeart/2005/8/layout/vList2"/>
    <dgm:cxn modelId="{B7CA9192-4E81-9D41-B4EE-5A3E7C34FEB8}" type="presParOf" srcId="{E8C7E45A-F7E0-0B40-82E5-D637C80D7012}" destId="{10DC16A1-D377-8540-9336-7D92E7F92910}" srcOrd="2" destOrd="0" presId="urn:microsoft.com/office/officeart/2005/8/layout/vList2"/>
    <dgm:cxn modelId="{7DE90124-FFF0-C44C-BF67-7BBD1916B46D}" type="presParOf" srcId="{E8C7E45A-F7E0-0B40-82E5-D637C80D7012}" destId="{6EE21800-29BA-F34C-8053-E1153BA5E37D}" srcOrd="3" destOrd="0" presId="urn:microsoft.com/office/officeart/2005/8/layout/vList2"/>
    <dgm:cxn modelId="{5009D42A-DEBB-F14C-A033-12EE7D6DAAF0}" type="presParOf" srcId="{E8C7E45A-F7E0-0B40-82E5-D637C80D7012}" destId="{6B7B13DB-6E09-734C-96CC-21F172EF5886}" srcOrd="4" destOrd="0" presId="urn:microsoft.com/office/officeart/2005/8/layout/vList2"/>
    <dgm:cxn modelId="{D0E04F9C-6F24-1E4F-AD3C-2F18027ACF61}" type="presParOf" srcId="{E8C7E45A-F7E0-0B40-82E5-D637C80D7012}" destId="{8A4A7ACF-2D2E-1945-A5B7-AE1C233F3428}" srcOrd="5" destOrd="0" presId="urn:microsoft.com/office/officeart/2005/8/layout/vList2"/>
    <dgm:cxn modelId="{37F10525-0523-F246-8B38-E2987C887E1F}" type="presParOf" srcId="{E8C7E45A-F7E0-0B40-82E5-D637C80D7012}" destId="{CBC13FC2-E930-8244-ACBE-3E8F24204066}" srcOrd="6"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1EB2378-0C34-E642-ACCD-3B105BF4EA6D}" type="doc">
      <dgm:prSet loTypeId="urn:microsoft.com/office/officeart/2005/8/layout/vList2" loCatId="" qsTypeId="urn:microsoft.com/office/officeart/2005/8/quickstyle/simple4" qsCatId="simple" csTypeId="urn:microsoft.com/office/officeart/2005/8/colors/colorful1" csCatId="colorful" phldr="1"/>
      <dgm:spPr/>
      <dgm:t>
        <a:bodyPr/>
        <a:lstStyle/>
        <a:p>
          <a:endParaRPr lang="en-US"/>
        </a:p>
      </dgm:t>
    </dgm:pt>
    <dgm:pt modelId="{5E4BE2F9-5917-8A45-8C9E-4BD15477F34B}">
      <dgm:prSet/>
      <dgm:spPr/>
      <dgm:t>
        <a:bodyPr/>
        <a:lstStyle/>
        <a:p>
          <a:pPr rtl="0"/>
          <a:r>
            <a:rPr lang="en-US" dirty="0" smtClean="0">
              <a:solidFill>
                <a:srgbClr val="000000"/>
              </a:solidFill>
            </a:rPr>
            <a:t>MEIBUMS  are liquid at room temperature </a:t>
          </a:r>
          <a:endParaRPr lang="en-US" dirty="0">
            <a:solidFill>
              <a:srgbClr val="000000"/>
            </a:solidFill>
          </a:endParaRPr>
        </a:p>
      </dgm:t>
    </dgm:pt>
    <dgm:pt modelId="{9C12DD85-0833-D945-ACBB-D4701A1D98F4}" type="parTrans" cxnId="{42210F09-4A7C-FF4C-BD23-7283995BD4E3}">
      <dgm:prSet/>
      <dgm:spPr/>
      <dgm:t>
        <a:bodyPr/>
        <a:lstStyle/>
        <a:p>
          <a:endParaRPr lang="en-US"/>
        </a:p>
      </dgm:t>
    </dgm:pt>
    <dgm:pt modelId="{5A466A09-3358-CA49-ACE1-8000DB79DF8D}" type="sibTrans" cxnId="{42210F09-4A7C-FF4C-BD23-7283995BD4E3}">
      <dgm:prSet/>
      <dgm:spPr/>
      <dgm:t>
        <a:bodyPr/>
        <a:lstStyle/>
        <a:p>
          <a:endParaRPr lang="en-US"/>
        </a:p>
      </dgm:t>
    </dgm:pt>
    <dgm:pt modelId="{9EE4A04A-9964-0A4B-991C-9CFFB2107C89}">
      <dgm:prSet/>
      <dgm:spPr>
        <a:solidFill>
          <a:schemeClr val="tx1"/>
        </a:solidFill>
      </dgm:spPr>
      <dgm:t>
        <a:bodyPr/>
        <a:lstStyle/>
        <a:p>
          <a:pPr rtl="0"/>
          <a:r>
            <a:rPr lang="en-US" dirty="0" smtClean="0"/>
            <a:t>normal melting point of between 66 - 89 F(19-31 C) </a:t>
          </a:r>
          <a:endParaRPr lang="en-US" dirty="0"/>
        </a:p>
      </dgm:t>
    </dgm:pt>
    <dgm:pt modelId="{43AB8E2D-C8BD-7D42-87F6-9626702059B1}" type="parTrans" cxnId="{34EB8679-A614-544F-8A25-3E46594F3C8D}">
      <dgm:prSet/>
      <dgm:spPr/>
      <dgm:t>
        <a:bodyPr/>
        <a:lstStyle/>
        <a:p>
          <a:endParaRPr lang="en-US"/>
        </a:p>
      </dgm:t>
    </dgm:pt>
    <dgm:pt modelId="{EEBAA734-89B9-194D-AA4D-536116380BB0}" type="sibTrans" cxnId="{34EB8679-A614-544F-8A25-3E46594F3C8D}">
      <dgm:prSet/>
      <dgm:spPr/>
      <dgm:t>
        <a:bodyPr/>
        <a:lstStyle/>
        <a:p>
          <a:endParaRPr lang="en-US"/>
        </a:p>
      </dgm:t>
    </dgm:pt>
    <dgm:pt modelId="{42ECFEC7-90EF-DE4E-B1AA-82D23A5B3989}">
      <dgm:prSet/>
      <dgm:spPr>
        <a:solidFill>
          <a:srgbClr val="FF0000"/>
        </a:solidFill>
      </dgm:spPr>
      <dgm:t>
        <a:bodyPr/>
        <a:lstStyle/>
        <a:p>
          <a:pPr rtl="0"/>
          <a:r>
            <a:rPr lang="en-US" smtClean="0"/>
            <a:t>are distributed over the ocular surface in a thin, smooth film called meibum. </a:t>
          </a:r>
          <a:endParaRPr lang="en-US"/>
        </a:p>
      </dgm:t>
    </dgm:pt>
    <dgm:pt modelId="{169B3CA6-E502-754D-978C-B7F074038E89}" type="parTrans" cxnId="{94CBB36B-3167-2840-9033-8882EE5DB50C}">
      <dgm:prSet/>
      <dgm:spPr/>
      <dgm:t>
        <a:bodyPr/>
        <a:lstStyle/>
        <a:p>
          <a:endParaRPr lang="en-US"/>
        </a:p>
      </dgm:t>
    </dgm:pt>
    <dgm:pt modelId="{F951E88F-E5EA-C44B-9510-EC398734D17E}" type="sibTrans" cxnId="{94CBB36B-3167-2840-9033-8882EE5DB50C}">
      <dgm:prSet/>
      <dgm:spPr/>
      <dgm:t>
        <a:bodyPr/>
        <a:lstStyle/>
        <a:p>
          <a:endParaRPr lang="en-US"/>
        </a:p>
      </dgm:t>
    </dgm:pt>
    <dgm:pt modelId="{41411307-0A5C-064E-B663-46202EDE23E2}">
      <dgm:prSet/>
      <dgm:spPr>
        <a:solidFill>
          <a:srgbClr val="000090"/>
        </a:solidFill>
      </dgm:spPr>
      <dgm:t>
        <a:bodyPr/>
        <a:lstStyle/>
        <a:p>
          <a:pPr rtl="0"/>
          <a:r>
            <a:rPr lang="en-US" smtClean="0"/>
            <a:t>This meibum functions to prevent evaporation of the aqueous layer.</a:t>
          </a:r>
          <a:endParaRPr lang="en-US"/>
        </a:p>
      </dgm:t>
    </dgm:pt>
    <dgm:pt modelId="{AC0CB8A5-605B-3D48-94F4-DF47CBD373FE}" type="parTrans" cxnId="{530370A0-E796-924B-8653-5B8ACFF2CAB8}">
      <dgm:prSet/>
      <dgm:spPr/>
      <dgm:t>
        <a:bodyPr/>
        <a:lstStyle/>
        <a:p>
          <a:endParaRPr lang="en-US"/>
        </a:p>
      </dgm:t>
    </dgm:pt>
    <dgm:pt modelId="{E1E06D88-91D3-D644-B0CA-DF33CB090983}" type="sibTrans" cxnId="{530370A0-E796-924B-8653-5B8ACFF2CAB8}">
      <dgm:prSet/>
      <dgm:spPr/>
      <dgm:t>
        <a:bodyPr/>
        <a:lstStyle/>
        <a:p>
          <a:endParaRPr lang="en-US"/>
        </a:p>
      </dgm:t>
    </dgm:pt>
    <dgm:pt modelId="{BE98BA87-E1AA-0B46-8CB4-3B992CE816E7}" type="pres">
      <dgm:prSet presAssocID="{51EB2378-0C34-E642-ACCD-3B105BF4EA6D}" presName="linear" presStyleCnt="0">
        <dgm:presLayoutVars>
          <dgm:animLvl val="lvl"/>
          <dgm:resizeHandles val="exact"/>
        </dgm:presLayoutVars>
      </dgm:prSet>
      <dgm:spPr/>
      <dgm:t>
        <a:bodyPr/>
        <a:lstStyle/>
        <a:p>
          <a:endParaRPr lang="en-US"/>
        </a:p>
      </dgm:t>
    </dgm:pt>
    <dgm:pt modelId="{7DBB8DE2-2637-C94C-9EDC-7ACFB697AE5E}" type="pres">
      <dgm:prSet presAssocID="{5E4BE2F9-5917-8A45-8C9E-4BD15477F34B}" presName="parentText" presStyleLbl="node1" presStyleIdx="0" presStyleCnt="4">
        <dgm:presLayoutVars>
          <dgm:chMax val="0"/>
          <dgm:bulletEnabled val="1"/>
        </dgm:presLayoutVars>
      </dgm:prSet>
      <dgm:spPr/>
      <dgm:t>
        <a:bodyPr/>
        <a:lstStyle/>
        <a:p>
          <a:endParaRPr lang="en-US"/>
        </a:p>
      </dgm:t>
    </dgm:pt>
    <dgm:pt modelId="{E52E21CA-8A48-C540-8724-687C24AADBF7}" type="pres">
      <dgm:prSet presAssocID="{5A466A09-3358-CA49-ACE1-8000DB79DF8D}" presName="spacer" presStyleCnt="0"/>
      <dgm:spPr/>
    </dgm:pt>
    <dgm:pt modelId="{A644CEC3-9D25-5E4A-8CF3-D9B3564896AB}" type="pres">
      <dgm:prSet presAssocID="{9EE4A04A-9964-0A4B-991C-9CFFB2107C89}" presName="parentText" presStyleLbl="node1" presStyleIdx="1" presStyleCnt="4">
        <dgm:presLayoutVars>
          <dgm:chMax val="0"/>
          <dgm:bulletEnabled val="1"/>
        </dgm:presLayoutVars>
      </dgm:prSet>
      <dgm:spPr/>
      <dgm:t>
        <a:bodyPr/>
        <a:lstStyle/>
        <a:p>
          <a:endParaRPr lang="en-US"/>
        </a:p>
      </dgm:t>
    </dgm:pt>
    <dgm:pt modelId="{13FDEB6D-28CD-CA49-A7F6-C34B42514036}" type="pres">
      <dgm:prSet presAssocID="{EEBAA734-89B9-194D-AA4D-536116380BB0}" presName="spacer" presStyleCnt="0"/>
      <dgm:spPr/>
    </dgm:pt>
    <dgm:pt modelId="{B825CE59-8897-7646-9F25-6FE4505A3991}" type="pres">
      <dgm:prSet presAssocID="{42ECFEC7-90EF-DE4E-B1AA-82D23A5B3989}" presName="parentText" presStyleLbl="node1" presStyleIdx="2" presStyleCnt="4">
        <dgm:presLayoutVars>
          <dgm:chMax val="0"/>
          <dgm:bulletEnabled val="1"/>
        </dgm:presLayoutVars>
      </dgm:prSet>
      <dgm:spPr/>
      <dgm:t>
        <a:bodyPr/>
        <a:lstStyle/>
        <a:p>
          <a:endParaRPr lang="en-US"/>
        </a:p>
      </dgm:t>
    </dgm:pt>
    <dgm:pt modelId="{1F53413A-0A09-7A40-823C-61884D105727}" type="pres">
      <dgm:prSet presAssocID="{F951E88F-E5EA-C44B-9510-EC398734D17E}" presName="spacer" presStyleCnt="0"/>
      <dgm:spPr/>
    </dgm:pt>
    <dgm:pt modelId="{9D14D2C5-4E91-004F-8931-12CC892890CA}" type="pres">
      <dgm:prSet presAssocID="{41411307-0A5C-064E-B663-46202EDE23E2}" presName="parentText" presStyleLbl="node1" presStyleIdx="3" presStyleCnt="4">
        <dgm:presLayoutVars>
          <dgm:chMax val="0"/>
          <dgm:bulletEnabled val="1"/>
        </dgm:presLayoutVars>
      </dgm:prSet>
      <dgm:spPr/>
      <dgm:t>
        <a:bodyPr/>
        <a:lstStyle/>
        <a:p>
          <a:endParaRPr lang="en-US"/>
        </a:p>
      </dgm:t>
    </dgm:pt>
  </dgm:ptLst>
  <dgm:cxnLst>
    <dgm:cxn modelId="{530370A0-E796-924B-8653-5B8ACFF2CAB8}" srcId="{51EB2378-0C34-E642-ACCD-3B105BF4EA6D}" destId="{41411307-0A5C-064E-B663-46202EDE23E2}" srcOrd="3" destOrd="0" parTransId="{AC0CB8A5-605B-3D48-94F4-DF47CBD373FE}" sibTransId="{E1E06D88-91D3-D644-B0CA-DF33CB090983}"/>
    <dgm:cxn modelId="{8171591D-C651-A74D-AAC3-477A22A8F4AB}" type="presOf" srcId="{9EE4A04A-9964-0A4B-991C-9CFFB2107C89}" destId="{A644CEC3-9D25-5E4A-8CF3-D9B3564896AB}" srcOrd="0" destOrd="0" presId="urn:microsoft.com/office/officeart/2005/8/layout/vList2"/>
    <dgm:cxn modelId="{0C5A4AE8-D17C-6843-A056-0A1440274B3F}" type="presOf" srcId="{5E4BE2F9-5917-8A45-8C9E-4BD15477F34B}" destId="{7DBB8DE2-2637-C94C-9EDC-7ACFB697AE5E}" srcOrd="0" destOrd="0" presId="urn:microsoft.com/office/officeart/2005/8/layout/vList2"/>
    <dgm:cxn modelId="{57B4A2E9-815F-E443-88FE-F5FE6E2CD345}" type="presOf" srcId="{51EB2378-0C34-E642-ACCD-3B105BF4EA6D}" destId="{BE98BA87-E1AA-0B46-8CB4-3B992CE816E7}" srcOrd="0" destOrd="0" presId="urn:microsoft.com/office/officeart/2005/8/layout/vList2"/>
    <dgm:cxn modelId="{2A224881-9688-CF46-B3B5-ACA01D8ED865}" type="presOf" srcId="{42ECFEC7-90EF-DE4E-B1AA-82D23A5B3989}" destId="{B825CE59-8897-7646-9F25-6FE4505A3991}" srcOrd="0" destOrd="0" presId="urn:microsoft.com/office/officeart/2005/8/layout/vList2"/>
    <dgm:cxn modelId="{1825647A-AD30-7041-94A9-ED36152C677F}" type="presOf" srcId="{41411307-0A5C-064E-B663-46202EDE23E2}" destId="{9D14D2C5-4E91-004F-8931-12CC892890CA}" srcOrd="0" destOrd="0" presId="urn:microsoft.com/office/officeart/2005/8/layout/vList2"/>
    <dgm:cxn modelId="{34EB8679-A614-544F-8A25-3E46594F3C8D}" srcId="{51EB2378-0C34-E642-ACCD-3B105BF4EA6D}" destId="{9EE4A04A-9964-0A4B-991C-9CFFB2107C89}" srcOrd="1" destOrd="0" parTransId="{43AB8E2D-C8BD-7D42-87F6-9626702059B1}" sibTransId="{EEBAA734-89B9-194D-AA4D-536116380BB0}"/>
    <dgm:cxn modelId="{42210F09-4A7C-FF4C-BD23-7283995BD4E3}" srcId="{51EB2378-0C34-E642-ACCD-3B105BF4EA6D}" destId="{5E4BE2F9-5917-8A45-8C9E-4BD15477F34B}" srcOrd="0" destOrd="0" parTransId="{9C12DD85-0833-D945-ACBB-D4701A1D98F4}" sibTransId="{5A466A09-3358-CA49-ACE1-8000DB79DF8D}"/>
    <dgm:cxn modelId="{94CBB36B-3167-2840-9033-8882EE5DB50C}" srcId="{51EB2378-0C34-E642-ACCD-3B105BF4EA6D}" destId="{42ECFEC7-90EF-DE4E-B1AA-82D23A5B3989}" srcOrd="2" destOrd="0" parTransId="{169B3CA6-E502-754D-978C-B7F074038E89}" sibTransId="{F951E88F-E5EA-C44B-9510-EC398734D17E}"/>
    <dgm:cxn modelId="{BC7FBE61-8830-384D-84D9-37AB33DD14F6}" type="presParOf" srcId="{BE98BA87-E1AA-0B46-8CB4-3B992CE816E7}" destId="{7DBB8DE2-2637-C94C-9EDC-7ACFB697AE5E}" srcOrd="0" destOrd="0" presId="urn:microsoft.com/office/officeart/2005/8/layout/vList2"/>
    <dgm:cxn modelId="{96B9BD58-A0E9-BF4A-A9DD-86C55565D7DD}" type="presParOf" srcId="{BE98BA87-E1AA-0B46-8CB4-3B992CE816E7}" destId="{E52E21CA-8A48-C540-8724-687C24AADBF7}" srcOrd="1" destOrd="0" presId="urn:microsoft.com/office/officeart/2005/8/layout/vList2"/>
    <dgm:cxn modelId="{B05A3B92-ABE3-5149-8833-5930D52E4583}" type="presParOf" srcId="{BE98BA87-E1AA-0B46-8CB4-3B992CE816E7}" destId="{A644CEC3-9D25-5E4A-8CF3-D9B3564896AB}" srcOrd="2" destOrd="0" presId="urn:microsoft.com/office/officeart/2005/8/layout/vList2"/>
    <dgm:cxn modelId="{647F4A69-6DC5-7E45-A5CA-EB7276E728A1}" type="presParOf" srcId="{BE98BA87-E1AA-0B46-8CB4-3B992CE816E7}" destId="{13FDEB6D-28CD-CA49-A7F6-C34B42514036}" srcOrd="3" destOrd="0" presId="urn:microsoft.com/office/officeart/2005/8/layout/vList2"/>
    <dgm:cxn modelId="{8EF1E225-3289-3F4E-8990-E37E044A2513}" type="presParOf" srcId="{BE98BA87-E1AA-0B46-8CB4-3B992CE816E7}" destId="{B825CE59-8897-7646-9F25-6FE4505A3991}" srcOrd="4" destOrd="0" presId="urn:microsoft.com/office/officeart/2005/8/layout/vList2"/>
    <dgm:cxn modelId="{307546D2-0F91-CD42-B522-96BE01DD8A60}" type="presParOf" srcId="{BE98BA87-E1AA-0B46-8CB4-3B992CE816E7}" destId="{1F53413A-0A09-7A40-823C-61884D105727}" srcOrd="5" destOrd="0" presId="urn:microsoft.com/office/officeart/2005/8/layout/vList2"/>
    <dgm:cxn modelId="{15659E12-9BD0-B943-927F-213D2E24EF4C}" type="presParOf" srcId="{BE98BA87-E1AA-0B46-8CB4-3B992CE816E7}" destId="{9D14D2C5-4E91-004F-8931-12CC892890CA}"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268BD77B-EBE1-8844-9E9A-E1ABA5BE1811}" type="doc">
      <dgm:prSet loTypeId="urn:microsoft.com/office/officeart/2005/8/layout/vList2" loCatId="" qsTypeId="urn:microsoft.com/office/officeart/2005/8/quickstyle/3D3" qsCatId="3D" csTypeId="urn:microsoft.com/office/officeart/2005/8/colors/colorful2" csCatId="colorful"/>
      <dgm:spPr/>
      <dgm:t>
        <a:bodyPr/>
        <a:lstStyle/>
        <a:p>
          <a:endParaRPr lang="en-US"/>
        </a:p>
      </dgm:t>
    </dgm:pt>
    <dgm:pt modelId="{2386B8EB-E72E-764D-9A5A-42997B547980}">
      <dgm:prSet custT="1"/>
      <dgm:spPr/>
      <dgm:t>
        <a:bodyPr/>
        <a:lstStyle/>
        <a:p>
          <a:pPr algn="ctr" rtl="0"/>
          <a:r>
            <a:rPr lang="en-US" sz="3200" b="1" smtClean="0"/>
            <a:t>PREVENTION</a:t>
          </a:r>
          <a:br>
            <a:rPr lang="en-US" sz="3200" b="1" smtClean="0"/>
          </a:br>
          <a:endParaRPr lang="en-US" sz="3200" b="1"/>
        </a:p>
      </dgm:t>
    </dgm:pt>
    <dgm:pt modelId="{E73954D0-91C3-A247-86A9-28F78EDAB23D}" type="parTrans" cxnId="{A0E59E0A-D82B-6548-8E18-14F73304D3BB}">
      <dgm:prSet/>
      <dgm:spPr/>
      <dgm:t>
        <a:bodyPr/>
        <a:lstStyle/>
        <a:p>
          <a:endParaRPr lang="en-US"/>
        </a:p>
      </dgm:t>
    </dgm:pt>
    <dgm:pt modelId="{99743296-B273-2C4D-981F-06444E32DC79}" type="sibTrans" cxnId="{A0E59E0A-D82B-6548-8E18-14F73304D3BB}">
      <dgm:prSet/>
      <dgm:spPr/>
      <dgm:t>
        <a:bodyPr/>
        <a:lstStyle/>
        <a:p>
          <a:endParaRPr lang="en-US"/>
        </a:p>
      </dgm:t>
    </dgm:pt>
    <dgm:pt modelId="{966E2C1B-9E1E-804F-B065-A2B488181208}" type="pres">
      <dgm:prSet presAssocID="{268BD77B-EBE1-8844-9E9A-E1ABA5BE1811}" presName="linear" presStyleCnt="0">
        <dgm:presLayoutVars>
          <dgm:animLvl val="lvl"/>
          <dgm:resizeHandles val="exact"/>
        </dgm:presLayoutVars>
      </dgm:prSet>
      <dgm:spPr/>
      <dgm:t>
        <a:bodyPr/>
        <a:lstStyle/>
        <a:p>
          <a:endParaRPr lang="en-US"/>
        </a:p>
      </dgm:t>
    </dgm:pt>
    <dgm:pt modelId="{1E0BBA8A-3C32-0242-892C-391363211BCE}" type="pres">
      <dgm:prSet presAssocID="{2386B8EB-E72E-764D-9A5A-42997B547980}" presName="parentText" presStyleLbl="node1" presStyleIdx="0" presStyleCnt="1">
        <dgm:presLayoutVars>
          <dgm:chMax val="0"/>
          <dgm:bulletEnabled val="1"/>
        </dgm:presLayoutVars>
      </dgm:prSet>
      <dgm:spPr/>
      <dgm:t>
        <a:bodyPr/>
        <a:lstStyle/>
        <a:p>
          <a:endParaRPr lang="en-US"/>
        </a:p>
      </dgm:t>
    </dgm:pt>
  </dgm:ptLst>
  <dgm:cxnLst>
    <dgm:cxn modelId="{A0E59E0A-D82B-6548-8E18-14F73304D3BB}" srcId="{268BD77B-EBE1-8844-9E9A-E1ABA5BE1811}" destId="{2386B8EB-E72E-764D-9A5A-42997B547980}" srcOrd="0" destOrd="0" parTransId="{E73954D0-91C3-A247-86A9-28F78EDAB23D}" sibTransId="{99743296-B273-2C4D-981F-06444E32DC79}"/>
    <dgm:cxn modelId="{AF6F0733-0921-F84A-AE26-676FA3C065C1}" type="presOf" srcId="{268BD77B-EBE1-8844-9E9A-E1ABA5BE1811}" destId="{966E2C1B-9E1E-804F-B065-A2B488181208}" srcOrd="0" destOrd="0" presId="urn:microsoft.com/office/officeart/2005/8/layout/vList2"/>
    <dgm:cxn modelId="{A7C62138-4A4B-DE4D-8843-023678188410}" type="presOf" srcId="{2386B8EB-E72E-764D-9A5A-42997B547980}" destId="{1E0BBA8A-3C32-0242-892C-391363211BCE}" srcOrd="0" destOrd="0" presId="urn:microsoft.com/office/officeart/2005/8/layout/vList2"/>
    <dgm:cxn modelId="{84EF817B-001D-4841-A889-AC1A619D5667}" type="presParOf" srcId="{966E2C1B-9E1E-804F-B065-A2B488181208}" destId="{1E0BBA8A-3C32-0242-892C-391363211BC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10C5643-555D-3B44-853E-0B07F5F29550}" type="doc">
      <dgm:prSet loTypeId="urn:microsoft.com/office/officeart/2005/8/layout/process4" loCatId="" qsTypeId="urn:microsoft.com/office/officeart/2005/8/quickstyle/3D3" qsCatId="3D" csTypeId="urn:microsoft.com/office/officeart/2005/8/colors/colorful2" csCatId="colorful" phldr="1"/>
      <dgm:spPr/>
      <dgm:t>
        <a:bodyPr/>
        <a:lstStyle/>
        <a:p>
          <a:endParaRPr lang="en-US"/>
        </a:p>
      </dgm:t>
    </dgm:pt>
    <dgm:pt modelId="{2E55E5B3-F7DE-AD46-AAD1-09EBBD18A949}">
      <dgm:prSet/>
      <dgm:spPr>
        <a:solidFill>
          <a:srgbClr val="FF0000"/>
        </a:solidFill>
      </dgm:spPr>
      <dgm:t>
        <a:bodyPr/>
        <a:lstStyle/>
        <a:p>
          <a:pPr rtl="0"/>
          <a:r>
            <a:rPr lang="en-US" dirty="0" smtClean="0"/>
            <a:t>The E&gt;Eye is not only a great medical device for</a:t>
          </a:r>
          <a:r>
            <a:rPr lang="en-US" b="1" dirty="0" smtClean="0">
              <a:solidFill>
                <a:srgbClr val="000000"/>
              </a:solidFill>
            </a:rPr>
            <a:t> treating </a:t>
          </a:r>
          <a:r>
            <a:rPr lang="en-US" dirty="0" smtClean="0"/>
            <a:t>people suffering from MGD but </a:t>
          </a:r>
          <a:endParaRPr lang="en-US" dirty="0"/>
        </a:p>
      </dgm:t>
    </dgm:pt>
    <dgm:pt modelId="{744ECA3F-BBD7-7D4B-840F-2B2889965AC3}" type="parTrans" cxnId="{FD515EDC-8485-594D-9448-C46722D92533}">
      <dgm:prSet/>
      <dgm:spPr/>
      <dgm:t>
        <a:bodyPr/>
        <a:lstStyle/>
        <a:p>
          <a:endParaRPr lang="en-US"/>
        </a:p>
      </dgm:t>
    </dgm:pt>
    <dgm:pt modelId="{4D102EFD-8444-DD4F-87C6-447006C9558B}" type="sibTrans" cxnId="{FD515EDC-8485-594D-9448-C46722D92533}">
      <dgm:prSet/>
      <dgm:spPr/>
      <dgm:t>
        <a:bodyPr/>
        <a:lstStyle/>
        <a:p>
          <a:endParaRPr lang="en-US"/>
        </a:p>
      </dgm:t>
    </dgm:pt>
    <dgm:pt modelId="{F57B6468-45E2-E940-9482-59BEDC294ED5}">
      <dgm:prSet/>
      <dgm:spPr>
        <a:solidFill>
          <a:srgbClr val="000090"/>
        </a:solidFill>
      </dgm:spPr>
      <dgm:t>
        <a:bodyPr/>
        <a:lstStyle/>
        <a:p>
          <a:pPr rtl="0"/>
          <a:r>
            <a:rPr lang="en-US" dirty="0" smtClean="0"/>
            <a:t>it is also a great tool for </a:t>
          </a:r>
          <a:r>
            <a:rPr lang="en-US" b="1" dirty="0" smtClean="0">
              <a:solidFill>
                <a:srgbClr val="FFFF00"/>
              </a:solidFill>
            </a:rPr>
            <a:t>prevention</a:t>
          </a:r>
          <a:endParaRPr lang="en-US" b="1" dirty="0">
            <a:solidFill>
              <a:srgbClr val="FFFF00"/>
            </a:solidFill>
          </a:endParaRPr>
        </a:p>
      </dgm:t>
    </dgm:pt>
    <dgm:pt modelId="{1DE8BC32-581F-444D-BCA5-28D55085D320}" type="parTrans" cxnId="{67951A05-1B2E-6644-B108-811CB5D546F4}">
      <dgm:prSet/>
      <dgm:spPr/>
      <dgm:t>
        <a:bodyPr/>
        <a:lstStyle/>
        <a:p>
          <a:endParaRPr lang="en-US"/>
        </a:p>
      </dgm:t>
    </dgm:pt>
    <dgm:pt modelId="{D2B4C72D-FDE7-194F-8245-F12BF92AF614}" type="sibTrans" cxnId="{67951A05-1B2E-6644-B108-811CB5D546F4}">
      <dgm:prSet/>
      <dgm:spPr/>
      <dgm:t>
        <a:bodyPr/>
        <a:lstStyle/>
        <a:p>
          <a:endParaRPr lang="en-US"/>
        </a:p>
      </dgm:t>
    </dgm:pt>
    <dgm:pt modelId="{B829FEF8-C5E6-0340-87AC-8A3439CB6C83}" type="pres">
      <dgm:prSet presAssocID="{B10C5643-555D-3B44-853E-0B07F5F29550}" presName="Name0" presStyleCnt="0">
        <dgm:presLayoutVars>
          <dgm:dir/>
          <dgm:animLvl val="lvl"/>
          <dgm:resizeHandles val="exact"/>
        </dgm:presLayoutVars>
      </dgm:prSet>
      <dgm:spPr/>
      <dgm:t>
        <a:bodyPr/>
        <a:lstStyle/>
        <a:p>
          <a:endParaRPr lang="en-US"/>
        </a:p>
      </dgm:t>
    </dgm:pt>
    <dgm:pt modelId="{BF0DA2EC-9476-F849-A5AD-D0B7D67085BA}" type="pres">
      <dgm:prSet presAssocID="{F57B6468-45E2-E940-9482-59BEDC294ED5}" presName="boxAndChildren" presStyleCnt="0"/>
      <dgm:spPr/>
    </dgm:pt>
    <dgm:pt modelId="{86657D0B-8CDC-D14A-9985-EFC89752F0E0}" type="pres">
      <dgm:prSet presAssocID="{F57B6468-45E2-E940-9482-59BEDC294ED5}" presName="parentTextBox" presStyleLbl="node1" presStyleIdx="0" presStyleCnt="2"/>
      <dgm:spPr/>
      <dgm:t>
        <a:bodyPr/>
        <a:lstStyle/>
        <a:p>
          <a:endParaRPr lang="en-US"/>
        </a:p>
      </dgm:t>
    </dgm:pt>
    <dgm:pt modelId="{30ED7D2B-D146-1C41-9312-443D30DF42D7}" type="pres">
      <dgm:prSet presAssocID="{4D102EFD-8444-DD4F-87C6-447006C9558B}" presName="sp" presStyleCnt="0"/>
      <dgm:spPr/>
    </dgm:pt>
    <dgm:pt modelId="{4F792B4B-E6FC-AA4E-B9B4-17932AFBFE87}" type="pres">
      <dgm:prSet presAssocID="{2E55E5B3-F7DE-AD46-AAD1-09EBBD18A949}" presName="arrowAndChildren" presStyleCnt="0"/>
      <dgm:spPr/>
    </dgm:pt>
    <dgm:pt modelId="{8951DF3E-45A2-C74F-A49F-083FE5C312A6}" type="pres">
      <dgm:prSet presAssocID="{2E55E5B3-F7DE-AD46-AAD1-09EBBD18A949}" presName="parentTextArrow" presStyleLbl="node1" presStyleIdx="1" presStyleCnt="2"/>
      <dgm:spPr/>
      <dgm:t>
        <a:bodyPr/>
        <a:lstStyle/>
        <a:p>
          <a:endParaRPr lang="en-US"/>
        </a:p>
      </dgm:t>
    </dgm:pt>
  </dgm:ptLst>
  <dgm:cxnLst>
    <dgm:cxn modelId="{63B9D5C0-B3D6-BB44-A41A-E1A2F2BB679F}" type="presOf" srcId="{F57B6468-45E2-E940-9482-59BEDC294ED5}" destId="{86657D0B-8CDC-D14A-9985-EFC89752F0E0}" srcOrd="0" destOrd="0" presId="urn:microsoft.com/office/officeart/2005/8/layout/process4"/>
    <dgm:cxn modelId="{FD515EDC-8485-594D-9448-C46722D92533}" srcId="{B10C5643-555D-3B44-853E-0B07F5F29550}" destId="{2E55E5B3-F7DE-AD46-AAD1-09EBBD18A949}" srcOrd="0" destOrd="0" parTransId="{744ECA3F-BBD7-7D4B-840F-2B2889965AC3}" sibTransId="{4D102EFD-8444-DD4F-87C6-447006C9558B}"/>
    <dgm:cxn modelId="{2815A390-4152-C747-B981-1E86415DAFD8}" type="presOf" srcId="{2E55E5B3-F7DE-AD46-AAD1-09EBBD18A949}" destId="{8951DF3E-45A2-C74F-A49F-083FE5C312A6}" srcOrd="0" destOrd="0" presId="urn:microsoft.com/office/officeart/2005/8/layout/process4"/>
    <dgm:cxn modelId="{67951A05-1B2E-6644-B108-811CB5D546F4}" srcId="{B10C5643-555D-3B44-853E-0B07F5F29550}" destId="{F57B6468-45E2-E940-9482-59BEDC294ED5}" srcOrd="1" destOrd="0" parTransId="{1DE8BC32-581F-444D-BCA5-28D55085D320}" sibTransId="{D2B4C72D-FDE7-194F-8245-F12BF92AF614}"/>
    <dgm:cxn modelId="{88A53B51-D722-5545-8874-2AACEA52A341}" type="presOf" srcId="{B10C5643-555D-3B44-853E-0B07F5F29550}" destId="{B829FEF8-C5E6-0340-87AC-8A3439CB6C83}" srcOrd="0" destOrd="0" presId="urn:microsoft.com/office/officeart/2005/8/layout/process4"/>
    <dgm:cxn modelId="{22A0574D-4C42-3D49-8538-70DFF715CDC9}" type="presParOf" srcId="{B829FEF8-C5E6-0340-87AC-8A3439CB6C83}" destId="{BF0DA2EC-9476-F849-A5AD-D0B7D67085BA}" srcOrd="0" destOrd="0" presId="urn:microsoft.com/office/officeart/2005/8/layout/process4"/>
    <dgm:cxn modelId="{92C42208-58ED-1641-8454-84D3EC3370A9}" type="presParOf" srcId="{BF0DA2EC-9476-F849-A5AD-D0B7D67085BA}" destId="{86657D0B-8CDC-D14A-9985-EFC89752F0E0}" srcOrd="0" destOrd="0" presId="urn:microsoft.com/office/officeart/2005/8/layout/process4"/>
    <dgm:cxn modelId="{F851D687-5784-5A46-B96F-C2722B80638B}" type="presParOf" srcId="{B829FEF8-C5E6-0340-87AC-8A3439CB6C83}" destId="{30ED7D2B-D146-1C41-9312-443D30DF42D7}" srcOrd="1" destOrd="0" presId="urn:microsoft.com/office/officeart/2005/8/layout/process4"/>
    <dgm:cxn modelId="{019251FC-8514-0342-AD4D-D2C3C0BE76F0}" type="presParOf" srcId="{B829FEF8-C5E6-0340-87AC-8A3439CB6C83}" destId="{4F792B4B-E6FC-AA4E-B9B4-17932AFBFE87}" srcOrd="2" destOrd="0" presId="urn:microsoft.com/office/officeart/2005/8/layout/process4"/>
    <dgm:cxn modelId="{1C1CE377-4E1E-2C4D-BA84-E6544DD17370}" type="presParOf" srcId="{4F792B4B-E6FC-AA4E-B9B4-17932AFBFE87}" destId="{8951DF3E-45A2-C74F-A49F-083FE5C312A6}" srcOrd="0" destOrd="0" presId="urn:microsoft.com/office/officeart/2005/8/layout/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0F23FDD4-8AB1-6D41-BDE0-7A7F02767510}" type="doc">
      <dgm:prSet loTypeId="urn:microsoft.com/office/officeart/2005/8/layout/vList2" loCatId="" qsTypeId="urn:microsoft.com/office/officeart/2005/8/quickstyle/3D3" qsCatId="3D" csTypeId="urn:microsoft.com/office/officeart/2005/8/colors/colorful2" csCatId="colorful" phldr="1"/>
      <dgm:spPr/>
      <dgm:t>
        <a:bodyPr/>
        <a:lstStyle/>
        <a:p>
          <a:endParaRPr lang="en-US"/>
        </a:p>
      </dgm:t>
    </dgm:pt>
    <dgm:pt modelId="{5D3EDE84-8A1F-E949-BD2F-EF999697DE5C}">
      <dgm:prSet/>
      <dgm:spPr/>
      <dgm:t>
        <a:bodyPr/>
        <a:lstStyle/>
        <a:p>
          <a:pPr rtl="0"/>
          <a:r>
            <a:rPr lang="en-US" dirty="0" smtClean="0">
              <a:solidFill>
                <a:srgbClr val="000000"/>
              </a:solidFill>
            </a:rPr>
            <a:t>with an E&gt;Eye treatment will </a:t>
          </a:r>
          <a:endParaRPr lang="en-US" dirty="0">
            <a:solidFill>
              <a:srgbClr val="000000"/>
            </a:solidFill>
          </a:endParaRPr>
        </a:p>
      </dgm:t>
    </dgm:pt>
    <dgm:pt modelId="{2A19593A-01C8-F446-8BC8-50C8DC1D4745}" type="parTrans" cxnId="{7890978F-C629-7841-A193-79FF32769D8F}">
      <dgm:prSet/>
      <dgm:spPr/>
      <dgm:t>
        <a:bodyPr/>
        <a:lstStyle/>
        <a:p>
          <a:endParaRPr lang="en-US"/>
        </a:p>
      </dgm:t>
    </dgm:pt>
    <dgm:pt modelId="{1854C734-4182-BC4D-83A6-8FAD6997BFAD}" type="sibTrans" cxnId="{7890978F-C629-7841-A193-79FF32769D8F}">
      <dgm:prSet/>
      <dgm:spPr/>
      <dgm:t>
        <a:bodyPr/>
        <a:lstStyle/>
        <a:p>
          <a:endParaRPr lang="en-US"/>
        </a:p>
      </dgm:t>
    </dgm:pt>
    <dgm:pt modelId="{1B2D9420-185E-1D48-9B21-B01504607232}">
      <dgm:prSet/>
      <dgm:spPr>
        <a:solidFill>
          <a:srgbClr val="FF0000"/>
        </a:solidFill>
      </dgm:spPr>
      <dgm:t>
        <a:bodyPr/>
        <a:lstStyle/>
        <a:p>
          <a:pPr rtl="0"/>
          <a:r>
            <a:rPr lang="en-US" smtClean="0"/>
            <a:t>decrease the risk of getting dry eyes and complications associated with it. </a:t>
          </a:r>
          <a:endParaRPr lang="en-US"/>
        </a:p>
      </dgm:t>
    </dgm:pt>
    <dgm:pt modelId="{83328CDA-5B96-BA4A-B12D-710596A121D2}" type="parTrans" cxnId="{2F4FFDB6-F67E-FE46-976E-4D3997D8B7C5}">
      <dgm:prSet/>
      <dgm:spPr/>
      <dgm:t>
        <a:bodyPr/>
        <a:lstStyle/>
        <a:p>
          <a:endParaRPr lang="en-US"/>
        </a:p>
      </dgm:t>
    </dgm:pt>
    <dgm:pt modelId="{8192AEE8-835F-D347-A4A6-3447C96CCFBB}" type="sibTrans" cxnId="{2F4FFDB6-F67E-FE46-976E-4D3997D8B7C5}">
      <dgm:prSet/>
      <dgm:spPr/>
      <dgm:t>
        <a:bodyPr/>
        <a:lstStyle/>
        <a:p>
          <a:endParaRPr lang="en-US"/>
        </a:p>
      </dgm:t>
    </dgm:pt>
    <dgm:pt modelId="{1EE05D7E-C547-454E-AAF1-BD8B5D9BDF44}" type="pres">
      <dgm:prSet presAssocID="{0F23FDD4-8AB1-6D41-BDE0-7A7F02767510}" presName="linear" presStyleCnt="0">
        <dgm:presLayoutVars>
          <dgm:animLvl val="lvl"/>
          <dgm:resizeHandles val="exact"/>
        </dgm:presLayoutVars>
      </dgm:prSet>
      <dgm:spPr/>
      <dgm:t>
        <a:bodyPr/>
        <a:lstStyle/>
        <a:p>
          <a:endParaRPr lang="en-US"/>
        </a:p>
      </dgm:t>
    </dgm:pt>
    <dgm:pt modelId="{B0F6E470-7307-624F-B0A7-DA8FE65927B9}" type="pres">
      <dgm:prSet presAssocID="{5D3EDE84-8A1F-E949-BD2F-EF999697DE5C}" presName="parentText" presStyleLbl="node1" presStyleIdx="0" presStyleCnt="2">
        <dgm:presLayoutVars>
          <dgm:chMax val="0"/>
          <dgm:bulletEnabled val="1"/>
        </dgm:presLayoutVars>
      </dgm:prSet>
      <dgm:spPr/>
      <dgm:t>
        <a:bodyPr/>
        <a:lstStyle/>
        <a:p>
          <a:endParaRPr lang="en-US"/>
        </a:p>
      </dgm:t>
    </dgm:pt>
    <dgm:pt modelId="{03FD1877-0B2E-3B4D-8F83-7EA696918820}" type="pres">
      <dgm:prSet presAssocID="{1854C734-4182-BC4D-83A6-8FAD6997BFAD}" presName="spacer" presStyleCnt="0"/>
      <dgm:spPr/>
    </dgm:pt>
    <dgm:pt modelId="{F71B17EC-96B8-314C-931E-EA5E5A6CF718}" type="pres">
      <dgm:prSet presAssocID="{1B2D9420-185E-1D48-9B21-B01504607232}" presName="parentText" presStyleLbl="node1" presStyleIdx="1" presStyleCnt="2">
        <dgm:presLayoutVars>
          <dgm:chMax val="0"/>
          <dgm:bulletEnabled val="1"/>
        </dgm:presLayoutVars>
      </dgm:prSet>
      <dgm:spPr/>
      <dgm:t>
        <a:bodyPr/>
        <a:lstStyle/>
        <a:p>
          <a:endParaRPr lang="en-US"/>
        </a:p>
      </dgm:t>
    </dgm:pt>
  </dgm:ptLst>
  <dgm:cxnLst>
    <dgm:cxn modelId="{7890978F-C629-7841-A193-79FF32769D8F}" srcId="{0F23FDD4-8AB1-6D41-BDE0-7A7F02767510}" destId="{5D3EDE84-8A1F-E949-BD2F-EF999697DE5C}" srcOrd="0" destOrd="0" parTransId="{2A19593A-01C8-F446-8BC8-50C8DC1D4745}" sibTransId="{1854C734-4182-BC4D-83A6-8FAD6997BFAD}"/>
    <dgm:cxn modelId="{8461A3CF-EAD4-764B-8922-89553A0DC56D}" type="presOf" srcId="{5D3EDE84-8A1F-E949-BD2F-EF999697DE5C}" destId="{B0F6E470-7307-624F-B0A7-DA8FE65927B9}" srcOrd="0" destOrd="0" presId="urn:microsoft.com/office/officeart/2005/8/layout/vList2"/>
    <dgm:cxn modelId="{D7A5A71D-C3CD-734D-9ED9-7680F2F52F0A}" type="presOf" srcId="{1B2D9420-185E-1D48-9B21-B01504607232}" destId="{F71B17EC-96B8-314C-931E-EA5E5A6CF718}" srcOrd="0" destOrd="0" presId="urn:microsoft.com/office/officeart/2005/8/layout/vList2"/>
    <dgm:cxn modelId="{0F2ECD33-6674-E24E-AC4F-7A4093458A04}" type="presOf" srcId="{0F23FDD4-8AB1-6D41-BDE0-7A7F02767510}" destId="{1EE05D7E-C547-454E-AAF1-BD8B5D9BDF44}" srcOrd="0" destOrd="0" presId="urn:microsoft.com/office/officeart/2005/8/layout/vList2"/>
    <dgm:cxn modelId="{2F4FFDB6-F67E-FE46-976E-4D3997D8B7C5}" srcId="{0F23FDD4-8AB1-6D41-BDE0-7A7F02767510}" destId="{1B2D9420-185E-1D48-9B21-B01504607232}" srcOrd="1" destOrd="0" parTransId="{83328CDA-5B96-BA4A-B12D-710596A121D2}" sibTransId="{8192AEE8-835F-D347-A4A6-3447C96CCFBB}"/>
    <dgm:cxn modelId="{59206F2D-BFD5-4144-BA56-1389C848439F}" type="presParOf" srcId="{1EE05D7E-C547-454E-AAF1-BD8B5D9BDF44}" destId="{B0F6E470-7307-624F-B0A7-DA8FE65927B9}" srcOrd="0" destOrd="0" presId="urn:microsoft.com/office/officeart/2005/8/layout/vList2"/>
    <dgm:cxn modelId="{60A13DFD-1A99-3B4A-AAB0-47EA32597D38}" type="presParOf" srcId="{1EE05D7E-C547-454E-AAF1-BD8B5D9BDF44}" destId="{03FD1877-0B2E-3B4D-8F83-7EA696918820}" srcOrd="1" destOrd="0" presId="urn:microsoft.com/office/officeart/2005/8/layout/vList2"/>
    <dgm:cxn modelId="{EAF306A6-C739-D14F-9E64-6F3A527D210F}" type="presParOf" srcId="{1EE05D7E-C547-454E-AAF1-BD8B5D9BDF44}" destId="{F71B17EC-96B8-314C-931E-EA5E5A6CF718}"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F8C490CB-D309-0D43-B6DB-535E73E7DC89}" type="doc">
      <dgm:prSet loTypeId="urn:microsoft.com/office/officeart/2005/8/layout/vList2" loCatId="" qsTypeId="urn:microsoft.com/office/officeart/2005/8/quickstyle/3D3" qsCatId="3D" csTypeId="urn:microsoft.com/office/officeart/2005/8/colors/accent1_2" csCatId="accent1" phldr="1"/>
      <dgm:spPr/>
      <dgm:t>
        <a:bodyPr/>
        <a:lstStyle/>
        <a:p>
          <a:endParaRPr lang="en-US"/>
        </a:p>
      </dgm:t>
    </dgm:pt>
    <dgm:pt modelId="{F24B3AF9-E811-5C4E-842E-45B30E046585}">
      <dgm:prSet custT="1"/>
      <dgm:spPr/>
      <dgm:t>
        <a:bodyPr/>
        <a:lstStyle/>
        <a:p>
          <a:pPr rtl="0"/>
          <a:r>
            <a:rPr lang="en-US" sz="1900" dirty="0" smtClean="0"/>
            <a:t>			</a:t>
          </a:r>
        </a:p>
        <a:p>
          <a:pPr rtl="0"/>
          <a:endParaRPr lang="en-US" sz="1900" dirty="0" smtClean="0">
            <a:solidFill>
              <a:srgbClr val="000000"/>
            </a:solidFill>
          </a:endParaRPr>
        </a:p>
        <a:p>
          <a:pPr rtl="0"/>
          <a:r>
            <a:rPr lang="en-US" sz="1900" dirty="0" smtClean="0">
              <a:solidFill>
                <a:srgbClr val="000000"/>
              </a:solidFill>
            </a:rPr>
            <a:t>			</a:t>
          </a:r>
          <a:r>
            <a:rPr lang="en-US" sz="3600" dirty="0" smtClean="0">
              <a:solidFill>
                <a:srgbClr val="000000"/>
              </a:solidFill>
            </a:rPr>
            <a:t>TREATMENT</a:t>
          </a:r>
          <a:br>
            <a:rPr lang="en-US" sz="3600" dirty="0" smtClean="0">
              <a:solidFill>
                <a:srgbClr val="000000"/>
              </a:solidFill>
            </a:rPr>
          </a:br>
          <a:endParaRPr lang="en-US" sz="3600" dirty="0">
            <a:solidFill>
              <a:srgbClr val="000000"/>
            </a:solidFill>
          </a:endParaRPr>
        </a:p>
      </dgm:t>
    </dgm:pt>
    <dgm:pt modelId="{B36493DD-9F7C-7E46-8546-6419CC0DC74A}" type="parTrans" cxnId="{12AF1C18-CB78-3C40-A848-FF90C7E04B2F}">
      <dgm:prSet/>
      <dgm:spPr/>
      <dgm:t>
        <a:bodyPr/>
        <a:lstStyle/>
        <a:p>
          <a:endParaRPr lang="en-US"/>
        </a:p>
      </dgm:t>
    </dgm:pt>
    <dgm:pt modelId="{530BC329-B9FA-634F-A067-F8E14EDA8E9C}" type="sibTrans" cxnId="{12AF1C18-CB78-3C40-A848-FF90C7E04B2F}">
      <dgm:prSet/>
      <dgm:spPr/>
      <dgm:t>
        <a:bodyPr/>
        <a:lstStyle/>
        <a:p>
          <a:endParaRPr lang="en-US"/>
        </a:p>
      </dgm:t>
    </dgm:pt>
    <dgm:pt modelId="{A36EF206-15A5-A744-9283-D8CE599852A2}" type="pres">
      <dgm:prSet presAssocID="{F8C490CB-D309-0D43-B6DB-535E73E7DC89}" presName="linear" presStyleCnt="0">
        <dgm:presLayoutVars>
          <dgm:animLvl val="lvl"/>
          <dgm:resizeHandles val="exact"/>
        </dgm:presLayoutVars>
      </dgm:prSet>
      <dgm:spPr/>
      <dgm:t>
        <a:bodyPr/>
        <a:lstStyle/>
        <a:p>
          <a:endParaRPr lang="en-US"/>
        </a:p>
      </dgm:t>
    </dgm:pt>
    <dgm:pt modelId="{2589B831-47CC-5A42-AC1B-CC828486FC79}" type="pres">
      <dgm:prSet presAssocID="{F24B3AF9-E811-5C4E-842E-45B30E046585}" presName="parentText" presStyleLbl="node1" presStyleIdx="0" presStyleCnt="1">
        <dgm:presLayoutVars>
          <dgm:chMax val="0"/>
          <dgm:bulletEnabled val="1"/>
        </dgm:presLayoutVars>
      </dgm:prSet>
      <dgm:spPr/>
      <dgm:t>
        <a:bodyPr/>
        <a:lstStyle/>
        <a:p>
          <a:endParaRPr lang="en-US"/>
        </a:p>
      </dgm:t>
    </dgm:pt>
  </dgm:ptLst>
  <dgm:cxnLst>
    <dgm:cxn modelId="{12AF1C18-CB78-3C40-A848-FF90C7E04B2F}" srcId="{F8C490CB-D309-0D43-B6DB-535E73E7DC89}" destId="{F24B3AF9-E811-5C4E-842E-45B30E046585}" srcOrd="0" destOrd="0" parTransId="{B36493DD-9F7C-7E46-8546-6419CC0DC74A}" sibTransId="{530BC329-B9FA-634F-A067-F8E14EDA8E9C}"/>
    <dgm:cxn modelId="{46A0DE58-1202-2246-B229-CB9FFFC12290}" type="presOf" srcId="{F8C490CB-D309-0D43-B6DB-535E73E7DC89}" destId="{A36EF206-15A5-A744-9283-D8CE599852A2}" srcOrd="0" destOrd="0" presId="urn:microsoft.com/office/officeart/2005/8/layout/vList2"/>
    <dgm:cxn modelId="{023CF39C-F6A1-AA4A-A75A-F4E5EB81D9EA}" type="presOf" srcId="{F24B3AF9-E811-5C4E-842E-45B30E046585}" destId="{2589B831-47CC-5A42-AC1B-CC828486FC79}" srcOrd="0" destOrd="0" presId="urn:microsoft.com/office/officeart/2005/8/layout/vList2"/>
    <dgm:cxn modelId="{B0A2E421-71C4-8645-BCFA-E41808C87CF4}" type="presParOf" srcId="{A36EF206-15A5-A744-9283-D8CE599852A2}" destId="{2589B831-47CC-5A42-AC1B-CC828486FC7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CBDC17F9-3E36-8C40-BC2E-0AE4FBDCEAAB}" type="doc">
      <dgm:prSet loTypeId="urn:microsoft.com/office/officeart/2005/8/layout/process4" loCatId="" qsTypeId="urn:microsoft.com/office/officeart/2005/8/quickstyle/simple4" qsCatId="simple" csTypeId="urn:microsoft.com/office/officeart/2005/8/colors/colorful2" csCatId="colorful" phldr="1"/>
      <dgm:spPr/>
      <dgm:t>
        <a:bodyPr/>
        <a:lstStyle/>
        <a:p>
          <a:endParaRPr lang="en-US"/>
        </a:p>
      </dgm:t>
    </dgm:pt>
    <dgm:pt modelId="{F1CFEF44-4171-E440-886C-583603932490}">
      <dgm:prSet/>
      <dgm:spPr>
        <a:solidFill>
          <a:srgbClr val="FF0000"/>
        </a:solidFill>
      </dgm:spPr>
      <dgm:t>
        <a:bodyPr/>
        <a:lstStyle/>
        <a:p>
          <a:pPr rtl="0"/>
          <a:r>
            <a:rPr lang="en-US" smtClean="0"/>
            <a:t>1-Each session only takes 3 to 5 minutes.</a:t>
          </a:r>
          <a:endParaRPr lang="en-US"/>
        </a:p>
      </dgm:t>
    </dgm:pt>
    <dgm:pt modelId="{714069B6-7EE8-9042-8081-4745DB6AD90A}" type="parTrans" cxnId="{0854D4FD-E4F9-2348-9DEC-70FEBCC8CE3E}">
      <dgm:prSet/>
      <dgm:spPr/>
      <dgm:t>
        <a:bodyPr/>
        <a:lstStyle/>
        <a:p>
          <a:endParaRPr lang="en-US"/>
        </a:p>
      </dgm:t>
    </dgm:pt>
    <dgm:pt modelId="{E829351D-593C-8A4D-9986-BD9CE51744B2}" type="sibTrans" cxnId="{0854D4FD-E4F9-2348-9DEC-70FEBCC8CE3E}">
      <dgm:prSet/>
      <dgm:spPr/>
      <dgm:t>
        <a:bodyPr/>
        <a:lstStyle/>
        <a:p>
          <a:endParaRPr lang="en-US"/>
        </a:p>
      </dgm:t>
    </dgm:pt>
    <dgm:pt modelId="{B1CE11C1-8ABA-6849-97CD-B02AC479BB47}">
      <dgm:prSet/>
      <dgm:spPr/>
      <dgm:t>
        <a:bodyPr/>
        <a:lstStyle/>
        <a:p>
          <a:pPr rtl="0"/>
          <a:r>
            <a:rPr lang="en-US" b="1" dirty="0" smtClean="0">
              <a:solidFill>
                <a:schemeClr val="tx1"/>
              </a:solidFill>
            </a:rPr>
            <a:t>2-The skin is cleaned from any make-up or other cosmetics.</a:t>
          </a:r>
          <a:endParaRPr lang="en-US" b="1" dirty="0">
            <a:solidFill>
              <a:schemeClr val="tx1"/>
            </a:solidFill>
          </a:endParaRPr>
        </a:p>
      </dgm:t>
    </dgm:pt>
    <dgm:pt modelId="{A3C5CFF3-B48E-1D43-AB8D-2016CCC6B506}" type="parTrans" cxnId="{51D7FA0F-5389-834F-8ACF-8EF0DA535A05}">
      <dgm:prSet/>
      <dgm:spPr/>
      <dgm:t>
        <a:bodyPr/>
        <a:lstStyle/>
        <a:p>
          <a:endParaRPr lang="en-US"/>
        </a:p>
      </dgm:t>
    </dgm:pt>
    <dgm:pt modelId="{51E274F5-5735-7C46-91B5-54618B4EAB5C}" type="sibTrans" cxnId="{51D7FA0F-5389-834F-8ACF-8EF0DA535A05}">
      <dgm:prSet/>
      <dgm:spPr/>
      <dgm:t>
        <a:bodyPr/>
        <a:lstStyle/>
        <a:p>
          <a:endParaRPr lang="en-US"/>
        </a:p>
      </dgm:t>
    </dgm:pt>
    <dgm:pt modelId="{7F771D56-5C8D-A748-91CC-F842DFB70E63}">
      <dgm:prSet/>
      <dgm:spPr/>
      <dgm:t>
        <a:bodyPr/>
        <a:lstStyle/>
        <a:p>
          <a:pPr rtl="0"/>
          <a:r>
            <a:rPr lang="en-US" dirty="0" smtClean="0">
              <a:solidFill>
                <a:srgbClr val="000000"/>
              </a:solidFill>
            </a:rPr>
            <a:t>3-The ophthalmologist adjusts the goggles on the patients’ eyes to protect them from the intense light generated by the device.</a:t>
          </a:r>
          <a:endParaRPr lang="en-US" dirty="0">
            <a:solidFill>
              <a:srgbClr val="000000"/>
            </a:solidFill>
          </a:endParaRPr>
        </a:p>
      </dgm:t>
    </dgm:pt>
    <dgm:pt modelId="{C5CF2FA0-068D-EA4F-B894-61571A92C933}" type="parTrans" cxnId="{741CDC8D-FA59-7C44-A78F-ABE76C44B011}">
      <dgm:prSet/>
      <dgm:spPr/>
      <dgm:t>
        <a:bodyPr/>
        <a:lstStyle/>
        <a:p>
          <a:endParaRPr lang="en-US"/>
        </a:p>
      </dgm:t>
    </dgm:pt>
    <dgm:pt modelId="{198B0764-F157-2941-AC6D-1C4F9AB1DB16}" type="sibTrans" cxnId="{741CDC8D-FA59-7C44-A78F-ABE76C44B011}">
      <dgm:prSet/>
      <dgm:spPr/>
      <dgm:t>
        <a:bodyPr/>
        <a:lstStyle/>
        <a:p>
          <a:endParaRPr lang="en-US"/>
        </a:p>
      </dgm:t>
    </dgm:pt>
    <dgm:pt modelId="{1AF40876-DEC4-4945-8105-6D672B5C05BD}" type="pres">
      <dgm:prSet presAssocID="{CBDC17F9-3E36-8C40-BC2E-0AE4FBDCEAAB}" presName="Name0" presStyleCnt="0">
        <dgm:presLayoutVars>
          <dgm:dir/>
          <dgm:animLvl val="lvl"/>
          <dgm:resizeHandles val="exact"/>
        </dgm:presLayoutVars>
      </dgm:prSet>
      <dgm:spPr/>
      <dgm:t>
        <a:bodyPr/>
        <a:lstStyle/>
        <a:p>
          <a:endParaRPr lang="en-US"/>
        </a:p>
      </dgm:t>
    </dgm:pt>
    <dgm:pt modelId="{337D94A9-AE3A-6445-AF72-25974595888A}" type="pres">
      <dgm:prSet presAssocID="{7F771D56-5C8D-A748-91CC-F842DFB70E63}" presName="boxAndChildren" presStyleCnt="0"/>
      <dgm:spPr/>
    </dgm:pt>
    <dgm:pt modelId="{94B28AE3-F516-E04F-9C3C-061B4D9629E5}" type="pres">
      <dgm:prSet presAssocID="{7F771D56-5C8D-A748-91CC-F842DFB70E63}" presName="parentTextBox" presStyleLbl="node1" presStyleIdx="0" presStyleCnt="3"/>
      <dgm:spPr/>
      <dgm:t>
        <a:bodyPr/>
        <a:lstStyle/>
        <a:p>
          <a:endParaRPr lang="en-US"/>
        </a:p>
      </dgm:t>
    </dgm:pt>
    <dgm:pt modelId="{EA325B09-E998-384D-8C03-5A9241369C5D}" type="pres">
      <dgm:prSet presAssocID="{51E274F5-5735-7C46-91B5-54618B4EAB5C}" presName="sp" presStyleCnt="0"/>
      <dgm:spPr/>
    </dgm:pt>
    <dgm:pt modelId="{AFCA2811-42E4-BA4E-A11A-D979200AC3E1}" type="pres">
      <dgm:prSet presAssocID="{B1CE11C1-8ABA-6849-97CD-B02AC479BB47}" presName="arrowAndChildren" presStyleCnt="0"/>
      <dgm:spPr/>
    </dgm:pt>
    <dgm:pt modelId="{BB5C0B26-6408-BB4E-945B-6B1E85F9EB8D}" type="pres">
      <dgm:prSet presAssocID="{B1CE11C1-8ABA-6849-97CD-B02AC479BB47}" presName="parentTextArrow" presStyleLbl="node1" presStyleIdx="1" presStyleCnt="3"/>
      <dgm:spPr/>
      <dgm:t>
        <a:bodyPr/>
        <a:lstStyle/>
        <a:p>
          <a:endParaRPr lang="en-US"/>
        </a:p>
      </dgm:t>
    </dgm:pt>
    <dgm:pt modelId="{08DF0734-FE37-4B4B-AB48-02C3BB270374}" type="pres">
      <dgm:prSet presAssocID="{E829351D-593C-8A4D-9986-BD9CE51744B2}" presName="sp" presStyleCnt="0"/>
      <dgm:spPr/>
    </dgm:pt>
    <dgm:pt modelId="{FA954718-5BEB-F14B-ADC5-61B34A80991D}" type="pres">
      <dgm:prSet presAssocID="{F1CFEF44-4171-E440-886C-583603932490}" presName="arrowAndChildren" presStyleCnt="0"/>
      <dgm:spPr/>
    </dgm:pt>
    <dgm:pt modelId="{A3883747-B9D3-6A41-971F-5CAF103F2893}" type="pres">
      <dgm:prSet presAssocID="{F1CFEF44-4171-E440-886C-583603932490}" presName="parentTextArrow" presStyleLbl="node1" presStyleIdx="2" presStyleCnt="3"/>
      <dgm:spPr/>
      <dgm:t>
        <a:bodyPr/>
        <a:lstStyle/>
        <a:p>
          <a:endParaRPr lang="en-US"/>
        </a:p>
      </dgm:t>
    </dgm:pt>
  </dgm:ptLst>
  <dgm:cxnLst>
    <dgm:cxn modelId="{74A65B2E-1458-D647-ACC9-7329102BDA73}" type="presOf" srcId="{F1CFEF44-4171-E440-886C-583603932490}" destId="{A3883747-B9D3-6A41-971F-5CAF103F2893}" srcOrd="0" destOrd="0" presId="urn:microsoft.com/office/officeart/2005/8/layout/process4"/>
    <dgm:cxn modelId="{287CE7D6-F370-A143-A5EB-8DC7ED97054B}" type="presOf" srcId="{CBDC17F9-3E36-8C40-BC2E-0AE4FBDCEAAB}" destId="{1AF40876-DEC4-4945-8105-6D672B5C05BD}" srcOrd="0" destOrd="0" presId="urn:microsoft.com/office/officeart/2005/8/layout/process4"/>
    <dgm:cxn modelId="{741CDC8D-FA59-7C44-A78F-ABE76C44B011}" srcId="{CBDC17F9-3E36-8C40-BC2E-0AE4FBDCEAAB}" destId="{7F771D56-5C8D-A748-91CC-F842DFB70E63}" srcOrd="2" destOrd="0" parTransId="{C5CF2FA0-068D-EA4F-B894-61571A92C933}" sibTransId="{198B0764-F157-2941-AC6D-1C4F9AB1DB16}"/>
    <dgm:cxn modelId="{0854D4FD-E4F9-2348-9DEC-70FEBCC8CE3E}" srcId="{CBDC17F9-3E36-8C40-BC2E-0AE4FBDCEAAB}" destId="{F1CFEF44-4171-E440-886C-583603932490}" srcOrd="0" destOrd="0" parTransId="{714069B6-7EE8-9042-8081-4745DB6AD90A}" sibTransId="{E829351D-593C-8A4D-9986-BD9CE51744B2}"/>
    <dgm:cxn modelId="{D3BDCA0F-7D22-0A46-882B-0A467D8677C9}" type="presOf" srcId="{7F771D56-5C8D-A748-91CC-F842DFB70E63}" destId="{94B28AE3-F516-E04F-9C3C-061B4D9629E5}" srcOrd="0" destOrd="0" presId="urn:microsoft.com/office/officeart/2005/8/layout/process4"/>
    <dgm:cxn modelId="{9E001121-545F-C447-B9DA-2E9A9DB8E960}" type="presOf" srcId="{B1CE11C1-8ABA-6849-97CD-B02AC479BB47}" destId="{BB5C0B26-6408-BB4E-945B-6B1E85F9EB8D}" srcOrd="0" destOrd="0" presId="urn:microsoft.com/office/officeart/2005/8/layout/process4"/>
    <dgm:cxn modelId="{51D7FA0F-5389-834F-8ACF-8EF0DA535A05}" srcId="{CBDC17F9-3E36-8C40-BC2E-0AE4FBDCEAAB}" destId="{B1CE11C1-8ABA-6849-97CD-B02AC479BB47}" srcOrd="1" destOrd="0" parTransId="{A3C5CFF3-B48E-1D43-AB8D-2016CCC6B506}" sibTransId="{51E274F5-5735-7C46-91B5-54618B4EAB5C}"/>
    <dgm:cxn modelId="{608EFC13-8416-294C-998C-74ED948995B6}" type="presParOf" srcId="{1AF40876-DEC4-4945-8105-6D672B5C05BD}" destId="{337D94A9-AE3A-6445-AF72-25974595888A}" srcOrd="0" destOrd="0" presId="urn:microsoft.com/office/officeart/2005/8/layout/process4"/>
    <dgm:cxn modelId="{84CDC7FD-C263-3543-B044-272D17D99E43}" type="presParOf" srcId="{337D94A9-AE3A-6445-AF72-25974595888A}" destId="{94B28AE3-F516-E04F-9C3C-061B4D9629E5}" srcOrd="0" destOrd="0" presId="urn:microsoft.com/office/officeart/2005/8/layout/process4"/>
    <dgm:cxn modelId="{77051C14-FAAD-474A-AFB4-031BDEF6D7AA}" type="presParOf" srcId="{1AF40876-DEC4-4945-8105-6D672B5C05BD}" destId="{EA325B09-E998-384D-8C03-5A9241369C5D}" srcOrd="1" destOrd="0" presId="urn:microsoft.com/office/officeart/2005/8/layout/process4"/>
    <dgm:cxn modelId="{33CF1E0D-CC5B-F44E-B26F-7ACBE35EDD69}" type="presParOf" srcId="{1AF40876-DEC4-4945-8105-6D672B5C05BD}" destId="{AFCA2811-42E4-BA4E-A11A-D979200AC3E1}" srcOrd="2" destOrd="0" presId="urn:microsoft.com/office/officeart/2005/8/layout/process4"/>
    <dgm:cxn modelId="{050C6783-C869-A54C-AA21-119A53A4962B}" type="presParOf" srcId="{AFCA2811-42E4-BA4E-A11A-D979200AC3E1}" destId="{BB5C0B26-6408-BB4E-945B-6B1E85F9EB8D}" srcOrd="0" destOrd="0" presId="urn:microsoft.com/office/officeart/2005/8/layout/process4"/>
    <dgm:cxn modelId="{4EEB533C-60F3-CA4E-9D1F-02FF110C0D2C}" type="presParOf" srcId="{1AF40876-DEC4-4945-8105-6D672B5C05BD}" destId="{08DF0734-FE37-4B4B-AB48-02C3BB270374}" srcOrd="3" destOrd="0" presId="urn:microsoft.com/office/officeart/2005/8/layout/process4"/>
    <dgm:cxn modelId="{0E77A920-7FC8-C74C-A3B7-7D549427B2FA}" type="presParOf" srcId="{1AF40876-DEC4-4945-8105-6D672B5C05BD}" destId="{FA954718-5BEB-F14B-ADC5-61B34A80991D}" srcOrd="4" destOrd="0" presId="urn:microsoft.com/office/officeart/2005/8/layout/process4"/>
    <dgm:cxn modelId="{31005434-8B69-C743-AEE9-05CEA5451F8E}" type="presParOf" srcId="{FA954718-5BEB-F14B-ADC5-61B34A80991D}" destId="{A3883747-B9D3-6A41-971F-5CAF103F2893}" srcOrd="0" destOrd="0" presId="urn:microsoft.com/office/officeart/2005/8/layout/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6A2BDBF3-28E6-FA43-BEC4-7AC196CBA312}" type="doc">
      <dgm:prSet loTypeId="urn:microsoft.com/office/officeart/2005/8/layout/vList2" loCatId="" qsTypeId="urn:microsoft.com/office/officeart/2005/8/quickstyle/simple4" qsCatId="simple" csTypeId="urn:microsoft.com/office/officeart/2005/8/colors/accent1_2" csCatId="accent1"/>
      <dgm:spPr/>
      <dgm:t>
        <a:bodyPr/>
        <a:lstStyle/>
        <a:p>
          <a:endParaRPr lang="en-US"/>
        </a:p>
      </dgm:t>
    </dgm:pt>
    <dgm:pt modelId="{BE939884-9714-EC44-8304-39211264CC6C}">
      <dgm:prSet custT="1"/>
      <dgm:spPr/>
      <dgm:t>
        <a:bodyPr/>
        <a:lstStyle/>
        <a:p>
          <a:pPr algn="ctr" rtl="0"/>
          <a:r>
            <a:rPr lang="en-US" sz="3600" dirty="0" smtClean="0">
              <a:solidFill>
                <a:srgbClr val="000000"/>
              </a:solidFill>
            </a:rPr>
            <a:t>TREATMENT</a:t>
          </a:r>
          <a:br>
            <a:rPr lang="en-US" sz="3600" dirty="0" smtClean="0">
              <a:solidFill>
                <a:srgbClr val="000000"/>
              </a:solidFill>
            </a:rPr>
          </a:br>
          <a:r>
            <a:rPr lang="en-US" sz="1900" dirty="0" smtClean="0"/>
            <a:t>…</a:t>
          </a:r>
          <a:endParaRPr lang="en-US" sz="1900" dirty="0"/>
        </a:p>
      </dgm:t>
    </dgm:pt>
    <dgm:pt modelId="{E9C83FBA-B5BD-6D4B-A9D3-1FFA3CD87E02}" type="parTrans" cxnId="{69608332-52E1-C04B-868B-A48FCF71D19F}">
      <dgm:prSet/>
      <dgm:spPr/>
      <dgm:t>
        <a:bodyPr/>
        <a:lstStyle/>
        <a:p>
          <a:endParaRPr lang="en-US"/>
        </a:p>
      </dgm:t>
    </dgm:pt>
    <dgm:pt modelId="{784DA8AF-6D89-BA42-A689-E8DDC6B12B73}" type="sibTrans" cxnId="{69608332-52E1-C04B-868B-A48FCF71D19F}">
      <dgm:prSet/>
      <dgm:spPr/>
      <dgm:t>
        <a:bodyPr/>
        <a:lstStyle/>
        <a:p>
          <a:endParaRPr lang="en-US"/>
        </a:p>
      </dgm:t>
    </dgm:pt>
    <dgm:pt modelId="{E891417C-547F-FF4F-8F63-9B836986EB91}" type="pres">
      <dgm:prSet presAssocID="{6A2BDBF3-28E6-FA43-BEC4-7AC196CBA312}" presName="linear" presStyleCnt="0">
        <dgm:presLayoutVars>
          <dgm:animLvl val="lvl"/>
          <dgm:resizeHandles val="exact"/>
        </dgm:presLayoutVars>
      </dgm:prSet>
      <dgm:spPr/>
      <dgm:t>
        <a:bodyPr/>
        <a:lstStyle/>
        <a:p>
          <a:endParaRPr lang="en-US"/>
        </a:p>
      </dgm:t>
    </dgm:pt>
    <dgm:pt modelId="{ED9C9B8F-7894-494A-B8F8-0A7C093E1074}" type="pres">
      <dgm:prSet presAssocID="{BE939884-9714-EC44-8304-39211264CC6C}" presName="parentText" presStyleLbl="node1" presStyleIdx="0" presStyleCnt="1" custLinFactNeighborX="-12400" custLinFactNeighborY="207">
        <dgm:presLayoutVars>
          <dgm:chMax val="0"/>
          <dgm:bulletEnabled val="1"/>
        </dgm:presLayoutVars>
      </dgm:prSet>
      <dgm:spPr/>
      <dgm:t>
        <a:bodyPr/>
        <a:lstStyle/>
        <a:p>
          <a:endParaRPr lang="en-US"/>
        </a:p>
      </dgm:t>
    </dgm:pt>
  </dgm:ptLst>
  <dgm:cxnLst>
    <dgm:cxn modelId="{89784082-583A-2246-A389-B9DC780606A9}" type="presOf" srcId="{6A2BDBF3-28E6-FA43-BEC4-7AC196CBA312}" destId="{E891417C-547F-FF4F-8F63-9B836986EB91}" srcOrd="0" destOrd="0" presId="urn:microsoft.com/office/officeart/2005/8/layout/vList2"/>
    <dgm:cxn modelId="{69608332-52E1-C04B-868B-A48FCF71D19F}" srcId="{6A2BDBF3-28E6-FA43-BEC4-7AC196CBA312}" destId="{BE939884-9714-EC44-8304-39211264CC6C}" srcOrd="0" destOrd="0" parTransId="{E9C83FBA-B5BD-6D4B-A9D3-1FFA3CD87E02}" sibTransId="{784DA8AF-6D89-BA42-A689-E8DDC6B12B73}"/>
    <dgm:cxn modelId="{D33FEB08-6390-0A42-A9AD-64D53F038DBF}" type="presOf" srcId="{BE939884-9714-EC44-8304-39211264CC6C}" destId="{ED9C9B8F-7894-494A-B8F8-0A7C093E1074}" srcOrd="0" destOrd="0" presId="urn:microsoft.com/office/officeart/2005/8/layout/vList2"/>
    <dgm:cxn modelId="{24B2F95A-934E-6A44-B32A-642EEB736D67}" type="presParOf" srcId="{E891417C-547F-FF4F-8F63-9B836986EB91}" destId="{ED9C9B8F-7894-494A-B8F8-0A7C093E107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4802D3E2-7F47-AA45-9E41-A30B87D18562}" type="doc">
      <dgm:prSet loTypeId="urn:microsoft.com/office/officeart/2005/8/layout/vList2" loCatId="" qsTypeId="urn:microsoft.com/office/officeart/2005/8/quickstyle/simple4" qsCatId="simple" csTypeId="urn:microsoft.com/office/officeart/2005/8/colors/colorful1" csCatId="colorful" phldr="1"/>
      <dgm:spPr/>
      <dgm:t>
        <a:bodyPr/>
        <a:lstStyle/>
        <a:p>
          <a:endParaRPr lang="en-US"/>
        </a:p>
      </dgm:t>
    </dgm:pt>
    <dgm:pt modelId="{BF9CEB87-245D-6944-B941-0525BC98ABC3}">
      <dgm:prSet/>
      <dgm:spPr>
        <a:solidFill>
          <a:srgbClr val="000090"/>
        </a:solidFill>
      </dgm:spPr>
      <dgm:t>
        <a:bodyPr/>
        <a:lstStyle/>
        <a:p>
          <a:pPr rtl="0"/>
          <a:r>
            <a:rPr lang="en-US" smtClean="0"/>
            <a:t>4-A conductive clear gel is applied on the skin for the skin protection and optimum results.</a:t>
          </a:r>
          <a:endParaRPr lang="en-US"/>
        </a:p>
      </dgm:t>
    </dgm:pt>
    <dgm:pt modelId="{E6E6EF7C-7423-EB40-9104-CE29887BCC3D}" type="parTrans" cxnId="{A2CA6C4E-D7A3-B549-AA71-5EF14107DB77}">
      <dgm:prSet/>
      <dgm:spPr/>
      <dgm:t>
        <a:bodyPr/>
        <a:lstStyle/>
        <a:p>
          <a:endParaRPr lang="en-US"/>
        </a:p>
      </dgm:t>
    </dgm:pt>
    <dgm:pt modelId="{FB6729BE-8EE3-FB49-9077-98C7D7DD3A92}" type="sibTrans" cxnId="{A2CA6C4E-D7A3-B549-AA71-5EF14107DB77}">
      <dgm:prSet/>
      <dgm:spPr/>
      <dgm:t>
        <a:bodyPr/>
        <a:lstStyle/>
        <a:p>
          <a:endParaRPr lang="en-US"/>
        </a:p>
      </dgm:t>
    </dgm:pt>
    <dgm:pt modelId="{D0CA0346-C764-574A-ACE4-8C7A94E151C6}">
      <dgm:prSet/>
      <dgm:spPr>
        <a:solidFill>
          <a:schemeClr val="tx1"/>
        </a:solidFill>
      </dgm:spPr>
      <dgm:t>
        <a:bodyPr/>
        <a:lstStyle/>
        <a:p>
          <a:pPr rtl="0"/>
          <a:r>
            <a:rPr lang="en-US" smtClean="0"/>
            <a:t>5-A series of 4 flashes are applied under the lower eyelid, from the external canthus to the internal canthus, using the nominal power.</a:t>
          </a:r>
          <a:endParaRPr lang="en-US"/>
        </a:p>
      </dgm:t>
    </dgm:pt>
    <dgm:pt modelId="{54154D60-EEBD-BD4F-95ED-A3B7AE415C9E}" type="parTrans" cxnId="{4F950F26-BAD1-6A45-B403-003213240FE8}">
      <dgm:prSet/>
      <dgm:spPr/>
      <dgm:t>
        <a:bodyPr/>
        <a:lstStyle/>
        <a:p>
          <a:endParaRPr lang="en-US"/>
        </a:p>
      </dgm:t>
    </dgm:pt>
    <dgm:pt modelId="{8D7AD16B-5B35-E644-894E-12E3D78F8DEF}" type="sibTrans" cxnId="{4F950F26-BAD1-6A45-B403-003213240FE8}">
      <dgm:prSet/>
      <dgm:spPr/>
      <dgm:t>
        <a:bodyPr/>
        <a:lstStyle/>
        <a:p>
          <a:endParaRPr lang="en-US"/>
        </a:p>
      </dgm:t>
    </dgm:pt>
    <dgm:pt modelId="{D13B7973-EC4F-3146-97CE-DE660D4DFF1D}">
      <dgm:prSet/>
      <dgm:spPr>
        <a:solidFill>
          <a:srgbClr val="FF0000"/>
        </a:solidFill>
      </dgm:spPr>
      <dgm:t>
        <a:bodyPr/>
        <a:lstStyle/>
        <a:p>
          <a:pPr rtl="0"/>
          <a:r>
            <a:rPr lang="en-US" smtClean="0"/>
            <a:t>6-Results are immediate and cumulative.</a:t>
          </a:r>
          <a:endParaRPr lang="en-US"/>
        </a:p>
      </dgm:t>
    </dgm:pt>
    <dgm:pt modelId="{BB4B5AD9-4746-BB43-AD67-EECC62416F93}" type="parTrans" cxnId="{3CBF091A-476B-E24B-99D6-35269AF0C331}">
      <dgm:prSet/>
      <dgm:spPr/>
      <dgm:t>
        <a:bodyPr/>
        <a:lstStyle/>
        <a:p>
          <a:endParaRPr lang="en-US"/>
        </a:p>
      </dgm:t>
    </dgm:pt>
    <dgm:pt modelId="{6E869FE2-5777-4E4F-9C83-94FFDB8227B7}" type="sibTrans" cxnId="{3CBF091A-476B-E24B-99D6-35269AF0C331}">
      <dgm:prSet/>
      <dgm:spPr/>
      <dgm:t>
        <a:bodyPr/>
        <a:lstStyle/>
        <a:p>
          <a:endParaRPr lang="en-US"/>
        </a:p>
      </dgm:t>
    </dgm:pt>
    <dgm:pt modelId="{8C6AF50F-F070-A641-A4F5-9773FEB7E7CF}" type="pres">
      <dgm:prSet presAssocID="{4802D3E2-7F47-AA45-9E41-A30B87D18562}" presName="linear" presStyleCnt="0">
        <dgm:presLayoutVars>
          <dgm:animLvl val="lvl"/>
          <dgm:resizeHandles val="exact"/>
        </dgm:presLayoutVars>
      </dgm:prSet>
      <dgm:spPr/>
      <dgm:t>
        <a:bodyPr/>
        <a:lstStyle/>
        <a:p>
          <a:endParaRPr lang="en-US"/>
        </a:p>
      </dgm:t>
    </dgm:pt>
    <dgm:pt modelId="{32C29391-32A9-F44E-8421-4BD3A4F3DB18}" type="pres">
      <dgm:prSet presAssocID="{BF9CEB87-245D-6944-B941-0525BC98ABC3}" presName="parentText" presStyleLbl="node1" presStyleIdx="0" presStyleCnt="3">
        <dgm:presLayoutVars>
          <dgm:chMax val="0"/>
          <dgm:bulletEnabled val="1"/>
        </dgm:presLayoutVars>
      </dgm:prSet>
      <dgm:spPr/>
      <dgm:t>
        <a:bodyPr/>
        <a:lstStyle/>
        <a:p>
          <a:endParaRPr lang="en-US"/>
        </a:p>
      </dgm:t>
    </dgm:pt>
    <dgm:pt modelId="{EEEE6C8E-D10D-9644-8CF3-B6563F08DB26}" type="pres">
      <dgm:prSet presAssocID="{FB6729BE-8EE3-FB49-9077-98C7D7DD3A92}" presName="spacer" presStyleCnt="0"/>
      <dgm:spPr/>
    </dgm:pt>
    <dgm:pt modelId="{683B0F99-CDDF-9B4E-A194-AB898B9CF7DB}" type="pres">
      <dgm:prSet presAssocID="{D0CA0346-C764-574A-ACE4-8C7A94E151C6}" presName="parentText" presStyleLbl="node1" presStyleIdx="1" presStyleCnt="3">
        <dgm:presLayoutVars>
          <dgm:chMax val="0"/>
          <dgm:bulletEnabled val="1"/>
        </dgm:presLayoutVars>
      </dgm:prSet>
      <dgm:spPr/>
      <dgm:t>
        <a:bodyPr/>
        <a:lstStyle/>
        <a:p>
          <a:endParaRPr lang="en-US"/>
        </a:p>
      </dgm:t>
    </dgm:pt>
    <dgm:pt modelId="{F04A39DF-D512-EA4F-8899-03E8D610ECDE}" type="pres">
      <dgm:prSet presAssocID="{8D7AD16B-5B35-E644-894E-12E3D78F8DEF}" presName="spacer" presStyleCnt="0"/>
      <dgm:spPr/>
    </dgm:pt>
    <dgm:pt modelId="{30A74F21-BAE6-B44C-9673-B7FD01334AAE}" type="pres">
      <dgm:prSet presAssocID="{D13B7973-EC4F-3146-97CE-DE660D4DFF1D}" presName="parentText" presStyleLbl="node1" presStyleIdx="2" presStyleCnt="3">
        <dgm:presLayoutVars>
          <dgm:chMax val="0"/>
          <dgm:bulletEnabled val="1"/>
        </dgm:presLayoutVars>
      </dgm:prSet>
      <dgm:spPr/>
      <dgm:t>
        <a:bodyPr/>
        <a:lstStyle/>
        <a:p>
          <a:endParaRPr lang="en-US"/>
        </a:p>
      </dgm:t>
    </dgm:pt>
  </dgm:ptLst>
  <dgm:cxnLst>
    <dgm:cxn modelId="{3CBF091A-476B-E24B-99D6-35269AF0C331}" srcId="{4802D3E2-7F47-AA45-9E41-A30B87D18562}" destId="{D13B7973-EC4F-3146-97CE-DE660D4DFF1D}" srcOrd="2" destOrd="0" parTransId="{BB4B5AD9-4746-BB43-AD67-EECC62416F93}" sibTransId="{6E869FE2-5777-4E4F-9C83-94FFDB8227B7}"/>
    <dgm:cxn modelId="{CB467DDC-ECFF-7A4D-987D-D7A0CC038C7C}" type="presOf" srcId="{4802D3E2-7F47-AA45-9E41-A30B87D18562}" destId="{8C6AF50F-F070-A641-A4F5-9773FEB7E7CF}" srcOrd="0" destOrd="0" presId="urn:microsoft.com/office/officeart/2005/8/layout/vList2"/>
    <dgm:cxn modelId="{F05615D5-DA26-1344-AF4E-C2640764C39A}" type="presOf" srcId="{D0CA0346-C764-574A-ACE4-8C7A94E151C6}" destId="{683B0F99-CDDF-9B4E-A194-AB898B9CF7DB}" srcOrd="0" destOrd="0" presId="urn:microsoft.com/office/officeart/2005/8/layout/vList2"/>
    <dgm:cxn modelId="{BE2462B8-E1E9-2044-BB0E-00178495FB03}" type="presOf" srcId="{BF9CEB87-245D-6944-B941-0525BC98ABC3}" destId="{32C29391-32A9-F44E-8421-4BD3A4F3DB18}" srcOrd="0" destOrd="0" presId="urn:microsoft.com/office/officeart/2005/8/layout/vList2"/>
    <dgm:cxn modelId="{4F950F26-BAD1-6A45-B403-003213240FE8}" srcId="{4802D3E2-7F47-AA45-9E41-A30B87D18562}" destId="{D0CA0346-C764-574A-ACE4-8C7A94E151C6}" srcOrd="1" destOrd="0" parTransId="{54154D60-EEBD-BD4F-95ED-A3B7AE415C9E}" sibTransId="{8D7AD16B-5B35-E644-894E-12E3D78F8DEF}"/>
    <dgm:cxn modelId="{889B4132-3A50-0449-9FEE-C5C2BD9FF56C}" type="presOf" srcId="{D13B7973-EC4F-3146-97CE-DE660D4DFF1D}" destId="{30A74F21-BAE6-B44C-9673-B7FD01334AAE}" srcOrd="0" destOrd="0" presId="urn:microsoft.com/office/officeart/2005/8/layout/vList2"/>
    <dgm:cxn modelId="{A2CA6C4E-D7A3-B549-AA71-5EF14107DB77}" srcId="{4802D3E2-7F47-AA45-9E41-A30B87D18562}" destId="{BF9CEB87-245D-6944-B941-0525BC98ABC3}" srcOrd="0" destOrd="0" parTransId="{E6E6EF7C-7423-EB40-9104-CE29887BCC3D}" sibTransId="{FB6729BE-8EE3-FB49-9077-98C7D7DD3A92}"/>
    <dgm:cxn modelId="{3B16A7F4-F97B-B847-BC60-DEE7EB9C8C3A}" type="presParOf" srcId="{8C6AF50F-F070-A641-A4F5-9773FEB7E7CF}" destId="{32C29391-32A9-F44E-8421-4BD3A4F3DB18}" srcOrd="0" destOrd="0" presId="urn:microsoft.com/office/officeart/2005/8/layout/vList2"/>
    <dgm:cxn modelId="{817E980D-22BC-7D4B-BB43-64CCA2DF5049}" type="presParOf" srcId="{8C6AF50F-F070-A641-A4F5-9773FEB7E7CF}" destId="{EEEE6C8E-D10D-9644-8CF3-B6563F08DB26}" srcOrd="1" destOrd="0" presId="urn:microsoft.com/office/officeart/2005/8/layout/vList2"/>
    <dgm:cxn modelId="{5FE1B698-7DC1-7249-9D8E-C858CB62B835}" type="presParOf" srcId="{8C6AF50F-F070-A641-A4F5-9773FEB7E7CF}" destId="{683B0F99-CDDF-9B4E-A194-AB898B9CF7DB}" srcOrd="2" destOrd="0" presId="urn:microsoft.com/office/officeart/2005/8/layout/vList2"/>
    <dgm:cxn modelId="{AAAEEA8C-5FCC-5F4B-818B-659F99DC629F}" type="presParOf" srcId="{8C6AF50F-F070-A641-A4F5-9773FEB7E7CF}" destId="{F04A39DF-D512-EA4F-8899-03E8D610ECDE}" srcOrd="3" destOrd="0" presId="urn:microsoft.com/office/officeart/2005/8/layout/vList2"/>
    <dgm:cxn modelId="{49045908-745D-EA42-9835-CDB6C6EE392D}" type="presParOf" srcId="{8C6AF50F-F070-A641-A4F5-9773FEB7E7CF}" destId="{30A74F21-BAE6-B44C-9673-B7FD01334AAE}"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34C08EF1-66E9-584B-9C14-D670A277C9A7}" type="doc">
      <dgm:prSet loTypeId="urn:microsoft.com/office/officeart/2005/8/layout/vList2" loCatId="" qsTypeId="urn:microsoft.com/office/officeart/2005/8/quickstyle/3D3" qsCatId="3D" csTypeId="urn:microsoft.com/office/officeart/2005/8/colors/accent1_4" csCatId="accent1" phldr="1"/>
      <dgm:spPr/>
      <dgm:t>
        <a:bodyPr/>
        <a:lstStyle/>
        <a:p>
          <a:endParaRPr lang="en-US"/>
        </a:p>
      </dgm:t>
    </dgm:pt>
    <dgm:pt modelId="{58187F5A-59A4-234F-889C-7147B0D58F9C}">
      <dgm:prSet/>
      <dgm:spPr/>
      <dgm:t>
        <a:bodyPr/>
        <a:lstStyle/>
        <a:p>
          <a:pPr rtl="0"/>
          <a:r>
            <a:rPr lang="en-US" dirty="0" smtClean="0"/>
            <a:t>Following an E&gt;Eye treatment </a:t>
          </a:r>
          <a:endParaRPr lang="en-US" dirty="0"/>
        </a:p>
      </dgm:t>
    </dgm:pt>
    <dgm:pt modelId="{D695E749-770C-1E40-A3FA-59193AB80970}" type="parTrans" cxnId="{0E223F9C-A1A6-2149-A1E7-D89B665661AE}">
      <dgm:prSet/>
      <dgm:spPr/>
      <dgm:t>
        <a:bodyPr/>
        <a:lstStyle/>
        <a:p>
          <a:endParaRPr lang="en-US"/>
        </a:p>
      </dgm:t>
    </dgm:pt>
    <dgm:pt modelId="{29FCD971-E8B7-4F4F-9F91-6CEC9763072F}" type="sibTrans" cxnId="{0E223F9C-A1A6-2149-A1E7-D89B665661AE}">
      <dgm:prSet/>
      <dgm:spPr/>
      <dgm:t>
        <a:bodyPr/>
        <a:lstStyle/>
        <a:p>
          <a:endParaRPr lang="en-US"/>
        </a:p>
      </dgm:t>
    </dgm:pt>
    <dgm:pt modelId="{BE76FC56-6D85-4941-9B9C-0BC86B5C5A14}">
      <dgm:prSet/>
      <dgm:spPr>
        <a:solidFill>
          <a:srgbClr val="000090"/>
        </a:solidFill>
      </dgm:spPr>
      <dgm:t>
        <a:bodyPr/>
        <a:lstStyle/>
        <a:p>
          <a:pPr rtl="0"/>
          <a:r>
            <a:rPr lang="en-US" dirty="0" smtClean="0"/>
            <a:t>we also recommend to </a:t>
          </a:r>
          <a:r>
            <a:rPr lang="en-US" i="1" u="sng" dirty="0" smtClean="0">
              <a:solidFill>
                <a:srgbClr val="FFFF00"/>
              </a:solidFill>
            </a:rPr>
            <a:t>MGX</a:t>
          </a:r>
          <a:r>
            <a:rPr lang="en-US" dirty="0" smtClean="0"/>
            <a:t> for optimum results.</a:t>
          </a:r>
          <a:endParaRPr lang="en-US" dirty="0"/>
        </a:p>
      </dgm:t>
    </dgm:pt>
    <dgm:pt modelId="{FB255BEA-DAEB-8941-AA28-4B456C616F74}" type="parTrans" cxnId="{2B940914-EDAD-FF45-920F-A8382E2BC4E6}">
      <dgm:prSet/>
      <dgm:spPr/>
      <dgm:t>
        <a:bodyPr/>
        <a:lstStyle/>
        <a:p>
          <a:endParaRPr lang="en-US"/>
        </a:p>
      </dgm:t>
    </dgm:pt>
    <dgm:pt modelId="{CE290E7E-DAF7-3B48-8C50-5C25CED1EDA0}" type="sibTrans" cxnId="{2B940914-EDAD-FF45-920F-A8382E2BC4E6}">
      <dgm:prSet/>
      <dgm:spPr/>
      <dgm:t>
        <a:bodyPr/>
        <a:lstStyle/>
        <a:p>
          <a:endParaRPr lang="en-US"/>
        </a:p>
      </dgm:t>
    </dgm:pt>
    <dgm:pt modelId="{0F05936E-326B-2047-BEB2-6C28A6E229D2}" type="pres">
      <dgm:prSet presAssocID="{34C08EF1-66E9-584B-9C14-D670A277C9A7}" presName="linear" presStyleCnt="0">
        <dgm:presLayoutVars>
          <dgm:animLvl val="lvl"/>
          <dgm:resizeHandles val="exact"/>
        </dgm:presLayoutVars>
      </dgm:prSet>
      <dgm:spPr/>
      <dgm:t>
        <a:bodyPr/>
        <a:lstStyle/>
        <a:p>
          <a:endParaRPr lang="en-US"/>
        </a:p>
      </dgm:t>
    </dgm:pt>
    <dgm:pt modelId="{C7071582-3C2B-B448-A3F6-3D4E513B3CE9}" type="pres">
      <dgm:prSet presAssocID="{58187F5A-59A4-234F-889C-7147B0D58F9C}" presName="parentText" presStyleLbl="node1" presStyleIdx="0" presStyleCnt="2">
        <dgm:presLayoutVars>
          <dgm:chMax val="0"/>
          <dgm:bulletEnabled val="1"/>
        </dgm:presLayoutVars>
      </dgm:prSet>
      <dgm:spPr/>
      <dgm:t>
        <a:bodyPr/>
        <a:lstStyle/>
        <a:p>
          <a:endParaRPr lang="en-US"/>
        </a:p>
      </dgm:t>
    </dgm:pt>
    <dgm:pt modelId="{8369BC57-4422-2647-9FE0-B608B4EC1306}" type="pres">
      <dgm:prSet presAssocID="{29FCD971-E8B7-4F4F-9F91-6CEC9763072F}" presName="spacer" presStyleCnt="0"/>
      <dgm:spPr/>
    </dgm:pt>
    <dgm:pt modelId="{B27A5545-85A5-C347-9276-1ABA2932ED04}" type="pres">
      <dgm:prSet presAssocID="{BE76FC56-6D85-4941-9B9C-0BC86B5C5A14}" presName="parentText" presStyleLbl="node1" presStyleIdx="1" presStyleCnt="2">
        <dgm:presLayoutVars>
          <dgm:chMax val="0"/>
          <dgm:bulletEnabled val="1"/>
        </dgm:presLayoutVars>
      </dgm:prSet>
      <dgm:spPr/>
      <dgm:t>
        <a:bodyPr/>
        <a:lstStyle/>
        <a:p>
          <a:endParaRPr lang="en-US"/>
        </a:p>
      </dgm:t>
    </dgm:pt>
  </dgm:ptLst>
  <dgm:cxnLst>
    <dgm:cxn modelId="{0E223F9C-A1A6-2149-A1E7-D89B665661AE}" srcId="{34C08EF1-66E9-584B-9C14-D670A277C9A7}" destId="{58187F5A-59A4-234F-889C-7147B0D58F9C}" srcOrd="0" destOrd="0" parTransId="{D695E749-770C-1E40-A3FA-59193AB80970}" sibTransId="{29FCD971-E8B7-4F4F-9F91-6CEC9763072F}"/>
    <dgm:cxn modelId="{1ABDC307-CF86-CC4A-8CA0-4B66F057B9EB}" type="presOf" srcId="{34C08EF1-66E9-584B-9C14-D670A277C9A7}" destId="{0F05936E-326B-2047-BEB2-6C28A6E229D2}" srcOrd="0" destOrd="0" presId="urn:microsoft.com/office/officeart/2005/8/layout/vList2"/>
    <dgm:cxn modelId="{17189E3E-0262-9F44-AA04-7688485A1F55}" type="presOf" srcId="{BE76FC56-6D85-4941-9B9C-0BC86B5C5A14}" destId="{B27A5545-85A5-C347-9276-1ABA2932ED04}" srcOrd="0" destOrd="0" presId="urn:microsoft.com/office/officeart/2005/8/layout/vList2"/>
    <dgm:cxn modelId="{2B940914-EDAD-FF45-920F-A8382E2BC4E6}" srcId="{34C08EF1-66E9-584B-9C14-D670A277C9A7}" destId="{BE76FC56-6D85-4941-9B9C-0BC86B5C5A14}" srcOrd="1" destOrd="0" parTransId="{FB255BEA-DAEB-8941-AA28-4B456C616F74}" sibTransId="{CE290E7E-DAF7-3B48-8C50-5C25CED1EDA0}"/>
    <dgm:cxn modelId="{70A6ED70-B3FE-FF43-942C-AD04C86C430D}" type="presOf" srcId="{58187F5A-59A4-234F-889C-7147B0D58F9C}" destId="{C7071582-3C2B-B448-A3F6-3D4E513B3CE9}" srcOrd="0" destOrd="0" presId="urn:microsoft.com/office/officeart/2005/8/layout/vList2"/>
    <dgm:cxn modelId="{CF3BC3C4-FCD0-5447-BE88-0DF3264E467E}" type="presParOf" srcId="{0F05936E-326B-2047-BEB2-6C28A6E229D2}" destId="{C7071582-3C2B-B448-A3F6-3D4E513B3CE9}" srcOrd="0" destOrd="0" presId="urn:microsoft.com/office/officeart/2005/8/layout/vList2"/>
    <dgm:cxn modelId="{B704141A-8906-8746-A36E-8B8C96E95183}" type="presParOf" srcId="{0F05936E-326B-2047-BEB2-6C28A6E229D2}" destId="{8369BC57-4422-2647-9FE0-B608B4EC1306}" srcOrd="1" destOrd="0" presId="urn:microsoft.com/office/officeart/2005/8/layout/vList2"/>
    <dgm:cxn modelId="{AA778A20-03D5-E84A-97F1-E502BF4FB888}" type="presParOf" srcId="{0F05936E-326B-2047-BEB2-6C28A6E229D2}" destId="{B27A5545-85A5-C347-9276-1ABA2932ED0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45EE7248-9CAF-4D48-8A8B-DACFD1715394}" type="doc">
      <dgm:prSet loTypeId="urn:microsoft.com/office/officeart/2005/8/layout/vList2" loCatId="" qsTypeId="urn:microsoft.com/office/officeart/2005/8/quickstyle/3D3" qsCatId="3D" csTypeId="urn:microsoft.com/office/officeart/2005/8/colors/accent1_2" csCatId="accent1" phldr="1"/>
      <dgm:spPr/>
      <dgm:t>
        <a:bodyPr/>
        <a:lstStyle/>
        <a:p>
          <a:endParaRPr lang="en-US"/>
        </a:p>
      </dgm:t>
    </dgm:pt>
    <dgm:pt modelId="{8E19F116-2E4E-4742-B20C-7F2472734C10}">
      <dgm:prSet custT="1"/>
      <dgm:spPr/>
      <dgm:t>
        <a:bodyPr/>
        <a:lstStyle/>
        <a:p>
          <a:pPr algn="ctr" rtl="0"/>
          <a:r>
            <a:rPr lang="en-US" sz="2400" b="1" dirty="0" smtClean="0">
              <a:solidFill>
                <a:schemeClr val="tx1"/>
              </a:solidFill>
            </a:rPr>
            <a:t>Consumables available included in the E&gt;Eye pack</a:t>
          </a:r>
          <a:br>
            <a:rPr lang="en-US" sz="2400" b="1" dirty="0" smtClean="0">
              <a:solidFill>
                <a:schemeClr val="tx1"/>
              </a:solidFill>
            </a:rPr>
          </a:br>
          <a:endParaRPr lang="en-US" sz="2400" b="1" dirty="0">
            <a:solidFill>
              <a:schemeClr val="tx1"/>
            </a:solidFill>
          </a:endParaRPr>
        </a:p>
      </dgm:t>
    </dgm:pt>
    <dgm:pt modelId="{9DB4CD04-2FAB-8E4C-83F0-5547331F3FE9}" type="parTrans" cxnId="{7FAB01E9-34F7-634E-961D-C524C0EE0BB6}">
      <dgm:prSet/>
      <dgm:spPr/>
      <dgm:t>
        <a:bodyPr/>
        <a:lstStyle/>
        <a:p>
          <a:endParaRPr lang="en-US"/>
        </a:p>
      </dgm:t>
    </dgm:pt>
    <dgm:pt modelId="{ADF93D5F-D5DA-8342-8351-657E58E4CBEC}" type="sibTrans" cxnId="{7FAB01E9-34F7-634E-961D-C524C0EE0BB6}">
      <dgm:prSet/>
      <dgm:spPr/>
      <dgm:t>
        <a:bodyPr/>
        <a:lstStyle/>
        <a:p>
          <a:endParaRPr lang="en-US"/>
        </a:p>
      </dgm:t>
    </dgm:pt>
    <dgm:pt modelId="{2EBA955B-4C12-7247-9692-CAA71F585E18}" type="pres">
      <dgm:prSet presAssocID="{45EE7248-9CAF-4D48-8A8B-DACFD1715394}" presName="linear" presStyleCnt="0">
        <dgm:presLayoutVars>
          <dgm:animLvl val="lvl"/>
          <dgm:resizeHandles val="exact"/>
        </dgm:presLayoutVars>
      </dgm:prSet>
      <dgm:spPr/>
      <dgm:t>
        <a:bodyPr/>
        <a:lstStyle/>
        <a:p>
          <a:endParaRPr lang="en-US"/>
        </a:p>
      </dgm:t>
    </dgm:pt>
    <dgm:pt modelId="{2020B183-8DE7-794A-BEDE-F6B250D3038F}" type="pres">
      <dgm:prSet presAssocID="{8E19F116-2E4E-4742-B20C-7F2472734C10}" presName="parentText" presStyleLbl="node1" presStyleIdx="0" presStyleCnt="1">
        <dgm:presLayoutVars>
          <dgm:chMax val="0"/>
          <dgm:bulletEnabled val="1"/>
        </dgm:presLayoutVars>
      </dgm:prSet>
      <dgm:spPr/>
      <dgm:t>
        <a:bodyPr/>
        <a:lstStyle/>
        <a:p>
          <a:endParaRPr lang="en-US"/>
        </a:p>
      </dgm:t>
    </dgm:pt>
  </dgm:ptLst>
  <dgm:cxnLst>
    <dgm:cxn modelId="{DA35F2C3-C128-D14F-9486-FE5B95E9413F}" type="presOf" srcId="{8E19F116-2E4E-4742-B20C-7F2472734C10}" destId="{2020B183-8DE7-794A-BEDE-F6B250D3038F}" srcOrd="0" destOrd="0" presId="urn:microsoft.com/office/officeart/2005/8/layout/vList2"/>
    <dgm:cxn modelId="{DA371E34-611E-8441-AD8D-86ECC79B560D}" type="presOf" srcId="{45EE7248-9CAF-4D48-8A8B-DACFD1715394}" destId="{2EBA955B-4C12-7247-9692-CAA71F585E18}" srcOrd="0" destOrd="0" presId="urn:microsoft.com/office/officeart/2005/8/layout/vList2"/>
    <dgm:cxn modelId="{7FAB01E9-34F7-634E-961D-C524C0EE0BB6}" srcId="{45EE7248-9CAF-4D48-8A8B-DACFD1715394}" destId="{8E19F116-2E4E-4742-B20C-7F2472734C10}" srcOrd="0" destOrd="0" parTransId="{9DB4CD04-2FAB-8E4C-83F0-5547331F3FE9}" sibTransId="{ADF93D5F-D5DA-8342-8351-657E58E4CBEC}"/>
    <dgm:cxn modelId="{425E3159-0AD6-F54C-AA8D-48CBCF672785}" type="presParOf" srcId="{2EBA955B-4C12-7247-9692-CAA71F585E18}" destId="{2020B183-8DE7-794A-BEDE-F6B250D303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23682CB1-2797-7748-9D11-C6CE41ED3ADA}" type="doc">
      <dgm:prSet loTypeId="urn:microsoft.com/office/officeart/2005/8/layout/vList4" loCatId="" qsTypeId="urn:microsoft.com/office/officeart/2005/8/quickstyle/3D3" qsCatId="3D" csTypeId="urn:microsoft.com/office/officeart/2005/8/colors/colorful2" csCatId="colorful" phldr="1"/>
      <dgm:spPr/>
      <dgm:t>
        <a:bodyPr/>
        <a:lstStyle/>
        <a:p>
          <a:endParaRPr lang="en-US"/>
        </a:p>
      </dgm:t>
    </dgm:pt>
    <dgm:pt modelId="{1EDF4A4F-0565-EE4C-9491-16E61F50C79E}">
      <dgm:prSet/>
      <dgm:spPr/>
      <dgm:t>
        <a:bodyPr/>
        <a:lstStyle/>
        <a:p>
          <a:pPr rtl="0"/>
          <a:r>
            <a:rPr lang="en-US" b="1" dirty="0" smtClean="0">
              <a:solidFill>
                <a:srgbClr val="008000"/>
              </a:solidFill>
            </a:rPr>
            <a:t>Optical cartridge of 500 flashes</a:t>
          </a:r>
          <a:endParaRPr lang="en-US" b="1" dirty="0">
            <a:solidFill>
              <a:srgbClr val="008000"/>
            </a:solidFill>
          </a:endParaRPr>
        </a:p>
      </dgm:t>
    </dgm:pt>
    <dgm:pt modelId="{F07C7534-4FE7-EA4B-B270-415E327E2E86}" type="parTrans" cxnId="{688083DA-F14B-8E42-BE24-54AEADB1A3DA}">
      <dgm:prSet/>
      <dgm:spPr/>
      <dgm:t>
        <a:bodyPr/>
        <a:lstStyle/>
        <a:p>
          <a:endParaRPr lang="en-US"/>
        </a:p>
      </dgm:t>
    </dgm:pt>
    <dgm:pt modelId="{D1093230-3808-B440-B661-592DB59A0BA4}" type="sibTrans" cxnId="{688083DA-F14B-8E42-BE24-54AEADB1A3DA}">
      <dgm:prSet/>
      <dgm:spPr/>
      <dgm:t>
        <a:bodyPr/>
        <a:lstStyle/>
        <a:p>
          <a:endParaRPr lang="en-US"/>
        </a:p>
      </dgm:t>
    </dgm:pt>
    <dgm:pt modelId="{904FE073-0899-C24C-998F-229B754A9A19}">
      <dgm:prSet/>
      <dgm:spPr>
        <a:solidFill>
          <a:srgbClr val="000090"/>
        </a:solidFill>
      </dgm:spPr>
      <dgm:t>
        <a:bodyPr/>
        <a:lstStyle/>
        <a:p>
          <a:pPr rtl="0"/>
          <a:r>
            <a:rPr lang="en-US" smtClean="0"/>
            <a:t>Conductive gel (1 L bottle)</a:t>
          </a:r>
          <a:endParaRPr lang="en-US"/>
        </a:p>
      </dgm:t>
    </dgm:pt>
    <dgm:pt modelId="{769F5BC9-AFF9-4B4A-917D-E49EDC207333}" type="parTrans" cxnId="{0DC360A5-B142-6043-8E89-CA78E861F1A7}">
      <dgm:prSet/>
      <dgm:spPr/>
      <dgm:t>
        <a:bodyPr/>
        <a:lstStyle/>
        <a:p>
          <a:endParaRPr lang="en-US"/>
        </a:p>
      </dgm:t>
    </dgm:pt>
    <dgm:pt modelId="{C8D640F8-646E-B84D-847A-2BD44208509B}" type="sibTrans" cxnId="{0DC360A5-B142-6043-8E89-CA78E861F1A7}">
      <dgm:prSet/>
      <dgm:spPr/>
      <dgm:t>
        <a:bodyPr/>
        <a:lstStyle/>
        <a:p>
          <a:endParaRPr lang="en-US"/>
        </a:p>
      </dgm:t>
    </dgm:pt>
    <dgm:pt modelId="{A292FD6D-F9A9-6246-9866-8AF18ECC9E3F}">
      <dgm:prSet/>
      <dgm:spPr/>
      <dgm:t>
        <a:bodyPr/>
        <a:lstStyle/>
        <a:p>
          <a:pPr rtl="0"/>
          <a:r>
            <a:rPr lang="en-US" smtClean="0"/>
            <a:t>Cleaning spray (for optical parts)</a:t>
          </a:r>
          <a:endParaRPr lang="en-US"/>
        </a:p>
      </dgm:t>
    </dgm:pt>
    <dgm:pt modelId="{4A996B4C-295B-114D-8EF0-14EB6E65AE18}" type="parTrans" cxnId="{EBA52B3B-832B-E644-A281-848631D0B3F6}">
      <dgm:prSet/>
      <dgm:spPr/>
      <dgm:t>
        <a:bodyPr/>
        <a:lstStyle/>
        <a:p>
          <a:endParaRPr lang="en-US"/>
        </a:p>
      </dgm:t>
    </dgm:pt>
    <dgm:pt modelId="{5091F0B4-B09C-8B43-93D5-3061E77778FD}" type="sibTrans" cxnId="{EBA52B3B-832B-E644-A281-848631D0B3F6}">
      <dgm:prSet/>
      <dgm:spPr/>
      <dgm:t>
        <a:bodyPr/>
        <a:lstStyle/>
        <a:p>
          <a:endParaRPr lang="en-US"/>
        </a:p>
      </dgm:t>
    </dgm:pt>
    <dgm:pt modelId="{AFB7F356-964E-DE49-9DEF-422CA3099CEE}">
      <dgm:prSet/>
      <dgm:spPr>
        <a:solidFill>
          <a:schemeClr val="tx1"/>
        </a:solidFill>
      </dgm:spPr>
      <dgm:t>
        <a:bodyPr/>
        <a:lstStyle/>
        <a:p>
          <a:pPr rtl="0"/>
          <a:r>
            <a:rPr lang="en-US" smtClean="0"/>
            <a:t>Protective glasses</a:t>
          </a:r>
          <a:endParaRPr lang="en-US"/>
        </a:p>
      </dgm:t>
    </dgm:pt>
    <dgm:pt modelId="{5F0E9135-8AB9-5B4B-A68B-0D40C6458D14}" type="parTrans" cxnId="{1F73E489-016C-984D-8394-06A1545EBCD2}">
      <dgm:prSet/>
      <dgm:spPr/>
      <dgm:t>
        <a:bodyPr/>
        <a:lstStyle/>
        <a:p>
          <a:endParaRPr lang="en-US"/>
        </a:p>
      </dgm:t>
    </dgm:pt>
    <dgm:pt modelId="{B0F92AA1-CE12-D540-A84F-D6D58D595C7B}" type="sibTrans" cxnId="{1F73E489-016C-984D-8394-06A1545EBCD2}">
      <dgm:prSet/>
      <dgm:spPr/>
      <dgm:t>
        <a:bodyPr/>
        <a:lstStyle/>
        <a:p>
          <a:endParaRPr lang="en-US"/>
        </a:p>
      </dgm:t>
    </dgm:pt>
    <dgm:pt modelId="{C39607A2-5761-5F40-A441-C7524559EC42}">
      <dgm:prSet/>
      <dgm:spPr>
        <a:solidFill>
          <a:srgbClr val="FF0000"/>
        </a:solidFill>
      </dgm:spPr>
      <dgm:t>
        <a:bodyPr/>
        <a:lstStyle/>
        <a:p>
          <a:pPr rtl="0"/>
          <a:r>
            <a:rPr lang="en-US" dirty="0" smtClean="0"/>
            <a:t>Patches (to cover potential moles under the eyelid)</a:t>
          </a:r>
          <a:endParaRPr lang="en-US" dirty="0"/>
        </a:p>
      </dgm:t>
    </dgm:pt>
    <dgm:pt modelId="{4E3318C8-39B3-D14A-A6CB-97D9A98C711E}" type="parTrans" cxnId="{F4C43CB6-698C-3E43-979D-5C25AF1BB1BF}">
      <dgm:prSet/>
      <dgm:spPr/>
      <dgm:t>
        <a:bodyPr/>
        <a:lstStyle/>
        <a:p>
          <a:endParaRPr lang="en-US"/>
        </a:p>
      </dgm:t>
    </dgm:pt>
    <dgm:pt modelId="{EA18AA2F-DB14-304F-8237-029BD9B35298}" type="sibTrans" cxnId="{F4C43CB6-698C-3E43-979D-5C25AF1BB1BF}">
      <dgm:prSet/>
      <dgm:spPr/>
      <dgm:t>
        <a:bodyPr/>
        <a:lstStyle/>
        <a:p>
          <a:endParaRPr lang="en-US"/>
        </a:p>
      </dgm:t>
    </dgm:pt>
    <dgm:pt modelId="{67821711-ACB7-3F49-9B49-369C4D904B34}" type="pres">
      <dgm:prSet presAssocID="{23682CB1-2797-7748-9D11-C6CE41ED3ADA}" presName="linear" presStyleCnt="0">
        <dgm:presLayoutVars>
          <dgm:dir/>
          <dgm:resizeHandles val="exact"/>
        </dgm:presLayoutVars>
      </dgm:prSet>
      <dgm:spPr/>
      <dgm:t>
        <a:bodyPr/>
        <a:lstStyle/>
        <a:p>
          <a:endParaRPr lang="en-US"/>
        </a:p>
      </dgm:t>
    </dgm:pt>
    <dgm:pt modelId="{A88BC773-D991-CF49-B5A0-938FCEE55827}" type="pres">
      <dgm:prSet presAssocID="{1EDF4A4F-0565-EE4C-9491-16E61F50C79E}" presName="comp" presStyleCnt="0"/>
      <dgm:spPr/>
    </dgm:pt>
    <dgm:pt modelId="{3A82F90A-6725-F849-9F8C-190860622829}" type="pres">
      <dgm:prSet presAssocID="{1EDF4A4F-0565-EE4C-9491-16E61F50C79E}" presName="box" presStyleLbl="node1" presStyleIdx="0" presStyleCnt="5"/>
      <dgm:spPr/>
      <dgm:t>
        <a:bodyPr/>
        <a:lstStyle/>
        <a:p>
          <a:endParaRPr lang="en-US"/>
        </a:p>
      </dgm:t>
    </dgm:pt>
    <dgm:pt modelId="{89E90CB5-2329-944A-8DFC-4F4311C40274}" type="pres">
      <dgm:prSet presAssocID="{1EDF4A4F-0565-EE4C-9491-16E61F50C79E}" presName="img" presStyleLbl="fgImgPlace1" presStyleIdx="0" presStyleCnt="5"/>
      <dgm:spPr/>
    </dgm:pt>
    <dgm:pt modelId="{A7CF63D8-7743-C749-90C5-17C895DAA207}" type="pres">
      <dgm:prSet presAssocID="{1EDF4A4F-0565-EE4C-9491-16E61F50C79E}" presName="text" presStyleLbl="node1" presStyleIdx="0" presStyleCnt="5">
        <dgm:presLayoutVars>
          <dgm:bulletEnabled val="1"/>
        </dgm:presLayoutVars>
      </dgm:prSet>
      <dgm:spPr/>
      <dgm:t>
        <a:bodyPr/>
        <a:lstStyle/>
        <a:p>
          <a:endParaRPr lang="en-US"/>
        </a:p>
      </dgm:t>
    </dgm:pt>
    <dgm:pt modelId="{314D134E-DA06-0D40-BCB1-C20E9238F0F3}" type="pres">
      <dgm:prSet presAssocID="{D1093230-3808-B440-B661-592DB59A0BA4}" presName="spacer" presStyleCnt="0"/>
      <dgm:spPr/>
    </dgm:pt>
    <dgm:pt modelId="{4A46E529-0469-7C4B-825E-9506FD551A71}" type="pres">
      <dgm:prSet presAssocID="{904FE073-0899-C24C-998F-229B754A9A19}" presName="comp" presStyleCnt="0"/>
      <dgm:spPr/>
    </dgm:pt>
    <dgm:pt modelId="{2B8412BA-4BD1-884A-9F4C-FEE2C14749E9}" type="pres">
      <dgm:prSet presAssocID="{904FE073-0899-C24C-998F-229B754A9A19}" presName="box" presStyleLbl="node1" presStyleIdx="1" presStyleCnt="5"/>
      <dgm:spPr/>
      <dgm:t>
        <a:bodyPr/>
        <a:lstStyle/>
        <a:p>
          <a:endParaRPr lang="en-US"/>
        </a:p>
      </dgm:t>
    </dgm:pt>
    <dgm:pt modelId="{0123897C-F9AB-B94D-BCAC-404D6F6CA069}" type="pres">
      <dgm:prSet presAssocID="{904FE073-0899-C24C-998F-229B754A9A19}" presName="img" presStyleLbl="fgImgPlace1" presStyleIdx="1" presStyleCnt="5"/>
      <dgm:spPr/>
    </dgm:pt>
    <dgm:pt modelId="{68CD3819-B80D-824D-8935-6A690C5138F0}" type="pres">
      <dgm:prSet presAssocID="{904FE073-0899-C24C-998F-229B754A9A19}" presName="text" presStyleLbl="node1" presStyleIdx="1" presStyleCnt="5">
        <dgm:presLayoutVars>
          <dgm:bulletEnabled val="1"/>
        </dgm:presLayoutVars>
      </dgm:prSet>
      <dgm:spPr/>
      <dgm:t>
        <a:bodyPr/>
        <a:lstStyle/>
        <a:p>
          <a:endParaRPr lang="en-US"/>
        </a:p>
      </dgm:t>
    </dgm:pt>
    <dgm:pt modelId="{E477E8C6-8FF9-5042-BDB9-82AA7D1C1079}" type="pres">
      <dgm:prSet presAssocID="{C8D640F8-646E-B84D-847A-2BD44208509B}" presName="spacer" presStyleCnt="0"/>
      <dgm:spPr/>
    </dgm:pt>
    <dgm:pt modelId="{43C57EE9-A3D7-6349-8DBE-F00D30B6FD52}" type="pres">
      <dgm:prSet presAssocID="{A292FD6D-F9A9-6246-9866-8AF18ECC9E3F}" presName="comp" presStyleCnt="0"/>
      <dgm:spPr/>
    </dgm:pt>
    <dgm:pt modelId="{BB67350D-AD95-D54E-BFD1-03BEC76014F5}" type="pres">
      <dgm:prSet presAssocID="{A292FD6D-F9A9-6246-9866-8AF18ECC9E3F}" presName="box" presStyleLbl="node1" presStyleIdx="2" presStyleCnt="5"/>
      <dgm:spPr/>
      <dgm:t>
        <a:bodyPr/>
        <a:lstStyle/>
        <a:p>
          <a:endParaRPr lang="en-US"/>
        </a:p>
      </dgm:t>
    </dgm:pt>
    <dgm:pt modelId="{3391008F-0E18-FA46-BC1F-7CA00C0B3BB0}" type="pres">
      <dgm:prSet presAssocID="{A292FD6D-F9A9-6246-9866-8AF18ECC9E3F}" presName="img" presStyleLbl="fgImgPlace1" presStyleIdx="2" presStyleCnt="5"/>
      <dgm:spPr/>
    </dgm:pt>
    <dgm:pt modelId="{3A9C8113-0586-1946-B32E-971D0EAF12A8}" type="pres">
      <dgm:prSet presAssocID="{A292FD6D-F9A9-6246-9866-8AF18ECC9E3F}" presName="text" presStyleLbl="node1" presStyleIdx="2" presStyleCnt="5">
        <dgm:presLayoutVars>
          <dgm:bulletEnabled val="1"/>
        </dgm:presLayoutVars>
      </dgm:prSet>
      <dgm:spPr/>
      <dgm:t>
        <a:bodyPr/>
        <a:lstStyle/>
        <a:p>
          <a:endParaRPr lang="en-US"/>
        </a:p>
      </dgm:t>
    </dgm:pt>
    <dgm:pt modelId="{799DDA20-D97C-774B-8DA7-DF875C1707DC}" type="pres">
      <dgm:prSet presAssocID="{5091F0B4-B09C-8B43-93D5-3061E77778FD}" presName="spacer" presStyleCnt="0"/>
      <dgm:spPr/>
    </dgm:pt>
    <dgm:pt modelId="{7BED7666-B15F-0F49-9A78-720E600D7F21}" type="pres">
      <dgm:prSet presAssocID="{AFB7F356-964E-DE49-9DEF-422CA3099CEE}" presName="comp" presStyleCnt="0"/>
      <dgm:spPr/>
    </dgm:pt>
    <dgm:pt modelId="{76660367-45CB-AF4B-B7DA-B3F2E3D7002B}" type="pres">
      <dgm:prSet presAssocID="{AFB7F356-964E-DE49-9DEF-422CA3099CEE}" presName="box" presStyleLbl="node1" presStyleIdx="3" presStyleCnt="5"/>
      <dgm:spPr/>
      <dgm:t>
        <a:bodyPr/>
        <a:lstStyle/>
        <a:p>
          <a:endParaRPr lang="en-US"/>
        </a:p>
      </dgm:t>
    </dgm:pt>
    <dgm:pt modelId="{2EB3D992-2ACF-A642-806E-F5A1FC064F47}" type="pres">
      <dgm:prSet presAssocID="{AFB7F356-964E-DE49-9DEF-422CA3099CEE}" presName="img" presStyleLbl="fgImgPlace1" presStyleIdx="3" presStyleCnt="5"/>
      <dgm:spPr/>
    </dgm:pt>
    <dgm:pt modelId="{2B98F1AF-F158-7D41-A5A4-CA477BF0F77D}" type="pres">
      <dgm:prSet presAssocID="{AFB7F356-964E-DE49-9DEF-422CA3099CEE}" presName="text" presStyleLbl="node1" presStyleIdx="3" presStyleCnt="5">
        <dgm:presLayoutVars>
          <dgm:bulletEnabled val="1"/>
        </dgm:presLayoutVars>
      </dgm:prSet>
      <dgm:spPr/>
      <dgm:t>
        <a:bodyPr/>
        <a:lstStyle/>
        <a:p>
          <a:endParaRPr lang="en-US"/>
        </a:p>
      </dgm:t>
    </dgm:pt>
    <dgm:pt modelId="{0F469628-418C-1C4F-B77A-D262A65DEBE8}" type="pres">
      <dgm:prSet presAssocID="{B0F92AA1-CE12-D540-A84F-D6D58D595C7B}" presName="spacer" presStyleCnt="0"/>
      <dgm:spPr/>
    </dgm:pt>
    <dgm:pt modelId="{3A10B90F-938B-754A-8B84-96488B88F31A}" type="pres">
      <dgm:prSet presAssocID="{C39607A2-5761-5F40-A441-C7524559EC42}" presName="comp" presStyleCnt="0"/>
      <dgm:spPr/>
    </dgm:pt>
    <dgm:pt modelId="{623E6F64-9211-A94A-B4BD-DE21B9F0064F}" type="pres">
      <dgm:prSet presAssocID="{C39607A2-5761-5F40-A441-C7524559EC42}" presName="box" presStyleLbl="node1" presStyleIdx="4" presStyleCnt="5"/>
      <dgm:spPr/>
      <dgm:t>
        <a:bodyPr/>
        <a:lstStyle/>
        <a:p>
          <a:endParaRPr lang="en-US"/>
        </a:p>
      </dgm:t>
    </dgm:pt>
    <dgm:pt modelId="{3E4E0B81-4614-404E-BEF3-224F0F803DE2}" type="pres">
      <dgm:prSet presAssocID="{C39607A2-5761-5F40-A441-C7524559EC42}" presName="img" presStyleLbl="fgImgPlace1" presStyleIdx="4" presStyleCnt="5"/>
      <dgm:spPr/>
    </dgm:pt>
    <dgm:pt modelId="{B82560CB-5EE2-1E49-9CBF-500454A8AA94}" type="pres">
      <dgm:prSet presAssocID="{C39607A2-5761-5F40-A441-C7524559EC42}" presName="text" presStyleLbl="node1" presStyleIdx="4" presStyleCnt="5">
        <dgm:presLayoutVars>
          <dgm:bulletEnabled val="1"/>
        </dgm:presLayoutVars>
      </dgm:prSet>
      <dgm:spPr/>
      <dgm:t>
        <a:bodyPr/>
        <a:lstStyle/>
        <a:p>
          <a:endParaRPr lang="en-US"/>
        </a:p>
      </dgm:t>
    </dgm:pt>
  </dgm:ptLst>
  <dgm:cxnLst>
    <dgm:cxn modelId="{EBA52B3B-832B-E644-A281-848631D0B3F6}" srcId="{23682CB1-2797-7748-9D11-C6CE41ED3ADA}" destId="{A292FD6D-F9A9-6246-9866-8AF18ECC9E3F}" srcOrd="2" destOrd="0" parTransId="{4A996B4C-295B-114D-8EF0-14EB6E65AE18}" sibTransId="{5091F0B4-B09C-8B43-93D5-3061E77778FD}"/>
    <dgm:cxn modelId="{39E7F59A-544F-5445-B08C-382E5C0DF4FA}" type="presOf" srcId="{23682CB1-2797-7748-9D11-C6CE41ED3ADA}" destId="{67821711-ACB7-3F49-9B49-369C4D904B34}" srcOrd="0" destOrd="0" presId="urn:microsoft.com/office/officeart/2005/8/layout/vList4"/>
    <dgm:cxn modelId="{08F190FC-6FF8-7649-938E-3FA50F70C193}" type="presOf" srcId="{AFB7F356-964E-DE49-9DEF-422CA3099CEE}" destId="{76660367-45CB-AF4B-B7DA-B3F2E3D7002B}" srcOrd="0" destOrd="0" presId="urn:microsoft.com/office/officeart/2005/8/layout/vList4"/>
    <dgm:cxn modelId="{0DC360A5-B142-6043-8E89-CA78E861F1A7}" srcId="{23682CB1-2797-7748-9D11-C6CE41ED3ADA}" destId="{904FE073-0899-C24C-998F-229B754A9A19}" srcOrd="1" destOrd="0" parTransId="{769F5BC9-AFF9-4B4A-917D-E49EDC207333}" sibTransId="{C8D640F8-646E-B84D-847A-2BD44208509B}"/>
    <dgm:cxn modelId="{F4C43CB6-698C-3E43-979D-5C25AF1BB1BF}" srcId="{23682CB1-2797-7748-9D11-C6CE41ED3ADA}" destId="{C39607A2-5761-5F40-A441-C7524559EC42}" srcOrd="4" destOrd="0" parTransId="{4E3318C8-39B3-D14A-A6CB-97D9A98C711E}" sibTransId="{EA18AA2F-DB14-304F-8237-029BD9B35298}"/>
    <dgm:cxn modelId="{B3A7DB60-11CF-FB4B-80B0-B6E409B8B6F2}" type="presOf" srcId="{C39607A2-5761-5F40-A441-C7524559EC42}" destId="{623E6F64-9211-A94A-B4BD-DE21B9F0064F}" srcOrd="0" destOrd="0" presId="urn:microsoft.com/office/officeart/2005/8/layout/vList4"/>
    <dgm:cxn modelId="{7C6BFF8E-D459-1241-8745-D97280754A12}" type="presOf" srcId="{904FE073-0899-C24C-998F-229B754A9A19}" destId="{68CD3819-B80D-824D-8935-6A690C5138F0}" srcOrd="1" destOrd="0" presId="urn:microsoft.com/office/officeart/2005/8/layout/vList4"/>
    <dgm:cxn modelId="{128EDD21-A2AA-434E-8D7F-423E092D1691}" type="presOf" srcId="{904FE073-0899-C24C-998F-229B754A9A19}" destId="{2B8412BA-4BD1-884A-9F4C-FEE2C14749E9}" srcOrd="0" destOrd="0" presId="urn:microsoft.com/office/officeart/2005/8/layout/vList4"/>
    <dgm:cxn modelId="{E495AE5C-A134-EE48-9CD8-39E0D8CACBDA}" type="presOf" srcId="{A292FD6D-F9A9-6246-9866-8AF18ECC9E3F}" destId="{BB67350D-AD95-D54E-BFD1-03BEC76014F5}" srcOrd="0" destOrd="0" presId="urn:microsoft.com/office/officeart/2005/8/layout/vList4"/>
    <dgm:cxn modelId="{1F73E489-016C-984D-8394-06A1545EBCD2}" srcId="{23682CB1-2797-7748-9D11-C6CE41ED3ADA}" destId="{AFB7F356-964E-DE49-9DEF-422CA3099CEE}" srcOrd="3" destOrd="0" parTransId="{5F0E9135-8AB9-5B4B-A68B-0D40C6458D14}" sibTransId="{B0F92AA1-CE12-D540-A84F-D6D58D595C7B}"/>
    <dgm:cxn modelId="{688083DA-F14B-8E42-BE24-54AEADB1A3DA}" srcId="{23682CB1-2797-7748-9D11-C6CE41ED3ADA}" destId="{1EDF4A4F-0565-EE4C-9491-16E61F50C79E}" srcOrd="0" destOrd="0" parTransId="{F07C7534-4FE7-EA4B-B270-415E327E2E86}" sibTransId="{D1093230-3808-B440-B661-592DB59A0BA4}"/>
    <dgm:cxn modelId="{8ACCBC2E-591A-D34E-8217-7FF70E2F7060}" type="presOf" srcId="{AFB7F356-964E-DE49-9DEF-422CA3099CEE}" destId="{2B98F1AF-F158-7D41-A5A4-CA477BF0F77D}" srcOrd="1" destOrd="0" presId="urn:microsoft.com/office/officeart/2005/8/layout/vList4"/>
    <dgm:cxn modelId="{7D3B8340-72BB-CC45-906C-AA81924A6822}" type="presOf" srcId="{A292FD6D-F9A9-6246-9866-8AF18ECC9E3F}" destId="{3A9C8113-0586-1946-B32E-971D0EAF12A8}" srcOrd="1" destOrd="0" presId="urn:microsoft.com/office/officeart/2005/8/layout/vList4"/>
    <dgm:cxn modelId="{686E9952-501D-2A47-928B-94D361824E28}" type="presOf" srcId="{1EDF4A4F-0565-EE4C-9491-16E61F50C79E}" destId="{3A82F90A-6725-F849-9F8C-190860622829}" srcOrd="0" destOrd="0" presId="urn:microsoft.com/office/officeart/2005/8/layout/vList4"/>
    <dgm:cxn modelId="{04AC4722-165C-8649-A4DE-C84F3892CF34}" type="presOf" srcId="{1EDF4A4F-0565-EE4C-9491-16E61F50C79E}" destId="{A7CF63D8-7743-C749-90C5-17C895DAA207}" srcOrd="1" destOrd="0" presId="urn:microsoft.com/office/officeart/2005/8/layout/vList4"/>
    <dgm:cxn modelId="{182CD45E-2EEC-BC4B-86E4-A59279B0B921}" type="presOf" srcId="{C39607A2-5761-5F40-A441-C7524559EC42}" destId="{B82560CB-5EE2-1E49-9CBF-500454A8AA94}" srcOrd="1" destOrd="0" presId="urn:microsoft.com/office/officeart/2005/8/layout/vList4"/>
    <dgm:cxn modelId="{78D61878-C395-914D-839D-76A1DFC4B28B}" type="presParOf" srcId="{67821711-ACB7-3F49-9B49-369C4D904B34}" destId="{A88BC773-D991-CF49-B5A0-938FCEE55827}" srcOrd="0" destOrd="0" presId="urn:microsoft.com/office/officeart/2005/8/layout/vList4"/>
    <dgm:cxn modelId="{B8BF6007-5EF3-924E-B45D-58D528185FF7}" type="presParOf" srcId="{A88BC773-D991-CF49-B5A0-938FCEE55827}" destId="{3A82F90A-6725-F849-9F8C-190860622829}" srcOrd="0" destOrd="0" presId="urn:microsoft.com/office/officeart/2005/8/layout/vList4"/>
    <dgm:cxn modelId="{64DA7A15-C519-5C42-B5D8-B14D1383AC14}" type="presParOf" srcId="{A88BC773-D991-CF49-B5A0-938FCEE55827}" destId="{89E90CB5-2329-944A-8DFC-4F4311C40274}" srcOrd="1" destOrd="0" presId="urn:microsoft.com/office/officeart/2005/8/layout/vList4"/>
    <dgm:cxn modelId="{A208BE84-3243-404B-8063-1F05EF0BCA89}" type="presParOf" srcId="{A88BC773-D991-CF49-B5A0-938FCEE55827}" destId="{A7CF63D8-7743-C749-90C5-17C895DAA207}" srcOrd="2" destOrd="0" presId="urn:microsoft.com/office/officeart/2005/8/layout/vList4"/>
    <dgm:cxn modelId="{D8917515-5BAD-8942-9C1F-64732290E354}" type="presParOf" srcId="{67821711-ACB7-3F49-9B49-369C4D904B34}" destId="{314D134E-DA06-0D40-BCB1-C20E9238F0F3}" srcOrd="1" destOrd="0" presId="urn:microsoft.com/office/officeart/2005/8/layout/vList4"/>
    <dgm:cxn modelId="{FE0F8FD8-6925-D44A-B918-8393EAD94D1B}" type="presParOf" srcId="{67821711-ACB7-3F49-9B49-369C4D904B34}" destId="{4A46E529-0469-7C4B-825E-9506FD551A71}" srcOrd="2" destOrd="0" presId="urn:microsoft.com/office/officeart/2005/8/layout/vList4"/>
    <dgm:cxn modelId="{5842387A-5542-E34F-82BA-2EDF335B5B95}" type="presParOf" srcId="{4A46E529-0469-7C4B-825E-9506FD551A71}" destId="{2B8412BA-4BD1-884A-9F4C-FEE2C14749E9}" srcOrd="0" destOrd="0" presId="urn:microsoft.com/office/officeart/2005/8/layout/vList4"/>
    <dgm:cxn modelId="{176E7620-1F73-E547-9A2F-06AA12748938}" type="presParOf" srcId="{4A46E529-0469-7C4B-825E-9506FD551A71}" destId="{0123897C-F9AB-B94D-BCAC-404D6F6CA069}" srcOrd="1" destOrd="0" presId="urn:microsoft.com/office/officeart/2005/8/layout/vList4"/>
    <dgm:cxn modelId="{A5C94031-214C-3745-A17F-536A4E590FC6}" type="presParOf" srcId="{4A46E529-0469-7C4B-825E-9506FD551A71}" destId="{68CD3819-B80D-824D-8935-6A690C5138F0}" srcOrd="2" destOrd="0" presId="urn:microsoft.com/office/officeart/2005/8/layout/vList4"/>
    <dgm:cxn modelId="{82BE45C7-06E2-6447-BCAC-19083B4B2C54}" type="presParOf" srcId="{67821711-ACB7-3F49-9B49-369C4D904B34}" destId="{E477E8C6-8FF9-5042-BDB9-82AA7D1C1079}" srcOrd="3" destOrd="0" presId="urn:microsoft.com/office/officeart/2005/8/layout/vList4"/>
    <dgm:cxn modelId="{2CA9D1BD-AC1F-6B4D-AC4F-90D38D7D5303}" type="presParOf" srcId="{67821711-ACB7-3F49-9B49-369C4D904B34}" destId="{43C57EE9-A3D7-6349-8DBE-F00D30B6FD52}" srcOrd="4" destOrd="0" presId="urn:microsoft.com/office/officeart/2005/8/layout/vList4"/>
    <dgm:cxn modelId="{063B937A-75C8-824F-ACC3-34584FA303FB}" type="presParOf" srcId="{43C57EE9-A3D7-6349-8DBE-F00D30B6FD52}" destId="{BB67350D-AD95-D54E-BFD1-03BEC76014F5}" srcOrd="0" destOrd="0" presId="urn:microsoft.com/office/officeart/2005/8/layout/vList4"/>
    <dgm:cxn modelId="{47B117E4-24E9-4C42-B477-AABD8318B8C8}" type="presParOf" srcId="{43C57EE9-A3D7-6349-8DBE-F00D30B6FD52}" destId="{3391008F-0E18-FA46-BC1F-7CA00C0B3BB0}" srcOrd="1" destOrd="0" presId="urn:microsoft.com/office/officeart/2005/8/layout/vList4"/>
    <dgm:cxn modelId="{F2E313C2-88A0-1C4F-A697-9A00A8960273}" type="presParOf" srcId="{43C57EE9-A3D7-6349-8DBE-F00D30B6FD52}" destId="{3A9C8113-0586-1946-B32E-971D0EAF12A8}" srcOrd="2" destOrd="0" presId="urn:microsoft.com/office/officeart/2005/8/layout/vList4"/>
    <dgm:cxn modelId="{B4FDEB9C-7E5D-BD41-93DC-6EE2988974A6}" type="presParOf" srcId="{67821711-ACB7-3F49-9B49-369C4D904B34}" destId="{799DDA20-D97C-774B-8DA7-DF875C1707DC}" srcOrd="5" destOrd="0" presId="urn:microsoft.com/office/officeart/2005/8/layout/vList4"/>
    <dgm:cxn modelId="{84431D81-1B8B-0547-92F1-A83DC0A5E191}" type="presParOf" srcId="{67821711-ACB7-3F49-9B49-369C4D904B34}" destId="{7BED7666-B15F-0F49-9A78-720E600D7F21}" srcOrd="6" destOrd="0" presId="urn:microsoft.com/office/officeart/2005/8/layout/vList4"/>
    <dgm:cxn modelId="{40636F10-AF9A-9B4B-B023-98C8BCFFF06F}" type="presParOf" srcId="{7BED7666-B15F-0F49-9A78-720E600D7F21}" destId="{76660367-45CB-AF4B-B7DA-B3F2E3D7002B}" srcOrd="0" destOrd="0" presId="urn:microsoft.com/office/officeart/2005/8/layout/vList4"/>
    <dgm:cxn modelId="{76959D3B-4B62-1F48-ADC5-1682E5EB7926}" type="presParOf" srcId="{7BED7666-B15F-0F49-9A78-720E600D7F21}" destId="{2EB3D992-2ACF-A642-806E-F5A1FC064F47}" srcOrd="1" destOrd="0" presId="urn:microsoft.com/office/officeart/2005/8/layout/vList4"/>
    <dgm:cxn modelId="{7F4298C9-86A4-F745-A306-7ABC92D4C15B}" type="presParOf" srcId="{7BED7666-B15F-0F49-9A78-720E600D7F21}" destId="{2B98F1AF-F158-7D41-A5A4-CA477BF0F77D}" srcOrd="2" destOrd="0" presId="urn:microsoft.com/office/officeart/2005/8/layout/vList4"/>
    <dgm:cxn modelId="{0F5CE90F-0C8F-A546-8E98-3F3CC8788D33}" type="presParOf" srcId="{67821711-ACB7-3F49-9B49-369C4D904B34}" destId="{0F469628-418C-1C4F-B77A-D262A65DEBE8}" srcOrd="7" destOrd="0" presId="urn:microsoft.com/office/officeart/2005/8/layout/vList4"/>
    <dgm:cxn modelId="{313418B3-2BC1-954C-8B47-71DEAEFC7F93}" type="presParOf" srcId="{67821711-ACB7-3F49-9B49-369C4D904B34}" destId="{3A10B90F-938B-754A-8B84-96488B88F31A}" srcOrd="8" destOrd="0" presId="urn:microsoft.com/office/officeart/2005/8/layout/vList4"/>
    <dgm:cxn modelId="{1499CE7F-16A1-CF4E-BA5A-49A240805A14}" type="presParOf" srcId="{3A10B90F-938B-754A-8B84-96488B88F31A}" destId="{623E6F64-9211-A94A-B4BD-DE21B9F0064F}" srcOrd="0" destOrd="0" presId="urn:microsoft.com/office/officeart/2005/8/layout/vList4"/>
    <dgm:cxn modelId="{AA7B40AC-F5AD-324B-A40C-BE17E1D7B808}" type="presParOf" srcId="{3A10B90F-938B-754A-8B84-96488B88F31A}" destId="{3E4E0B81-4614-404E-BEF3-224F0F803DE2}" srcOrd="1" destOrd="0" presId="urn:microsoft.com/office/officeart/2005/8/layout/vList4"/>
    <dgm:cxn modelId="{97350A0E-A3C7-2745-A55A-6AB64E24EEC5}" type="presParOf" srcId="{3A10B90F-938B-754A-8B84-96488B88F31A}" destId="{B82560CB-5EE2-1E49-9CBF-500454A8AA94}" srcOrd="2" destOrd="0" presId="urn:microsoft.com/office/officeart/2005/8/layout/vList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0DF279-D2E2-574C-B79B-F681F98E9FA2}" type="doc">
      <dgm:prSet loTypeId="urn:microsoft.com/office/officeart/2005/8/layout/vList2" loCatId="" qsTypeId="urn:microsoft.com/office/officeart/2005/8/quickstyle/simple4" qsCatId="simple" csTypeId="urn:microsoft.com/office/officeart/2005/8/colors/colorful2" csCatId="colorful" phldr="1"/>
      <dgm:spPr/>
      <dgm:t>
        <a:bodyPr/>
        <a:lstStyle/>
        <a:p>
          <a:endParaRPr lang="en-US"/>
        </a:p>
      </dgm:t>
    </dgm:pt>
    <dgm:pt modelId="{1A3395E8-B0B2-D847-BA0B-E0B42A80C888}">
      <dgm:prSet/>
      <dgm:spPr/>
      <dgm:t>
        <a:bodyPr/>
        <a:lstStyle/>
        <a:p>
          <a:pPr rtl="0"/>
          <a:r>
            <a:rPr lang="en-US" b="1" smtClean="0"/>
            <a:t>70% of cases of DES are actually MGD </a:t>
          </a:r>
          <a:endParaRPr lang="en-US"/>
        </a:p>
      </dgm:t>
    </dgm:pt>
    <dgm:pt modelId="{A63834C8-5182-E842-A2B0-95EA78CD045B}" type="parTrans" cxnId="{5A5EC410-4345-DB49-9529-1BF4855379A4}">
      <dgm:prSet/>
      <dgm:spPr/>
      <dgm:t>
        <a:bodyPr/>
        <a:lstStyle/>
        <a:p>
          <a:endParaRPr lang="en-US"/>
        </a:p>
      </dgm:t>
    </dgm:pt>
    <dgm:pt modelId="{394E271F-9531-E445-8480-898F15EE25AD}" type="sibTrans" cxnId="{5A5EC410-4345-DB49-9529-1BF4855379A4}">
      <dgm:prSet/>
      <dgm:spPr/>
      <dgm:t>
        <a:bodyPr/>
        <a:lstStyle/>
        <a:p>
          <a:endParaRPr lang="en-US"/>
        </a:p>
      </dgm:t>
    </dgm:pt>
    <dgm:pt modelId="{69C3DCC7-92C7-8847-82B0-05CB54967130}">
      <dgm:prSet/>
      <dgm:spPr/>
      <dgm:t>
        <a:bodyPr/>
        <a:lstStyle/>
        <a:p>
          <a:pPr rtl="0"/>
          <a:r>
            <a:rPr lang="en-US" smtClean="0"/>
            <a:t>EYE drops with preservative makes worst dry eye secondary to MGD </a:t>
          </a:r>
          <a:endParaRPr lang="en-US"/>
        </a:p>
      </dgm:t>
    </dgm:pt>
    <dgm:pt modelId="{22AB3518-8CE2-EE4C-8CB8-F77FEA47418F}" type="parTrans" cxnId="{E9016B2B-9F39-814D-A201-34A568F06403}">
      <dgm:prSet/>
      <dgm:spPr/>
      <dgm:t>
        <a:bodyPr/>
        <a:lstStyle/>
        <a:p>
          <a:endParaRPr lang="en-US"/>
        </a:p>
      </dgm:t>
    </dgm:pt>
    <dgm:pt modelId="{A417D6D4-DE05-1C48-A74A-FD1F3CA985E9}" type="sibTrans" cxnId="{E9016B2B-9F39-814D-A201-34A568F06403}">
      <dgm:prSet/>
      <dgm:spPr/>
      <dgm:t>
        <a:bodyPr/>
        <a:lstStyle/>
        <a:p>
          <a:endParaRPr lang="en-US"/>
        </a:p>
      </dgm:t>
    </dgm:pt>
    <dgm:pt modelId="{2D9CDA37-6494-B149-9C14-B9CE494757A6}">
      <dgm:prSet/>
      <dgm:spPr>
        <a:solidFill>
          <a:srgbClr val="000090"/>
        </a:solidFill>
      </dgm:spPr>
      <dgm:t>
        <a:bodyPr/>
        <a:lstStyle/>
        <a:p>
          <a:pPr rtl="0"/>
          <a:r>
            <a:rPr lang="en-US" smtClean="0"/>
            <a:t>so prescribe artificiar tears without preservative for patient with MGD</a:t>
          </a:r>
          <a:endParaRPr lang="en-US"/>
        </a:p>
      </dgm:t>
    </dgm:pt>
    <dgm:pt modelId="{9AA5DFF3-169E-FB48-A8FC-8E3970ED48CF}" type="parTrans" cxnId="{B39DDDF0-7FFD-1740-8F5C-1EA9F1C19D8C}">
      <dgm:prSet/>
      <dgm:spPr/>
      <dgm:t>
        <a:bodyPr/>
        <a:lstStyle/>
        <a:p>
          <a:endParaRPr lang="en-US"/>
        </a:p>
      </dgm:t>
    </dgm:pt>
    <dgm:pt modelId="{F5029AE6-07B1-6241-AC62-8B0B690C5519}" type="sibTrans" cxnId="{B39DDDF0-7FFD-1740-8F5C-1EA9F1C19D8C}">
      <dgm:prSet/>
      <dgm:spPr/>
      <dgm:t>
        <a:bodyPr/>
        <a:lstStyle/>
        <a:p>
          <a:endParaRPr lang="en-US"/>
        </a:p>
      </dgm:t>
    </dgm:pt>
    <dgm:pt modelId="{068A1538-42AF-FF46-906E-390809F1029B}" type="pres">
      <dgm:prSet presAssocID="{910DF279-D2E2-574C-B79B-F681F98E9FA2}" presName="linear" presStyleCnt="0">
        <dgm:presLayoutVars>
          <dgm:animLvl val="lvl"/>
          <dgm:resizeHandles val="exact"/>
        </dgm:presLayoutVars>
      </dgm:prSet>
      <dgm:spPr/>
      <dgm:t>
        <a:bodyPr/>
        <a:lstStyle/>
        <a:p>
          <a:endParaRPr lang="en-US"/>
        </a:p>
      </dgm:t>
    </dgm:pt>
    <dgm:pt modelId="{EAA68AEB-93BC-DD4D-BB39-09F2D6591E8A}" type="pres">
      <dgm:prSet presAssocID="{1A3395E8-B0B2-D847-BA0B-E0B42A80C888}" presName="parentText" presStyleLbl="node1" presStyleIdx="0" presStyleCnt="3">
        <dgm:presLayoutVars>
          <dgm:chMax val="0"/>
          <dgm:bulletEnabled val="1"/>
        </dgm:presLayoutVars>
      </dgm:prSet>
      <dgm:spPr/>
      <dgm:t>
        <a:bodyPr/>
        <a:lstStyle/>
        <a:p>
          <a:endParaRPr lang="en-US"/>
        </a:p>
      </dgm:t>
    </dgm:pt>
    <dgm:pt modelId="{2A893F1E-F527-8E46-B1AF-30DA70EDA5A1}" type="pres">
      <dgm:prSet presAssocID="{394E271F-9531-E445-8480-898F15EE25AD}" presName="spacer" presStyleCnt="0"/>
      <dgm:spPr/>
    </dgm:pt>
    <dgm:pt modelId="{358646ED-AD5D-7C4F-B7AD-178323D655E9}" type="pres">
      <dgm:prSet presAssocID="{69C3DCC7-92C7-8847-82B0-05CB54967130}" presName="parentText" presStyleLbl="node1" presStyleIdx="1" presStyleCnt="3">
        <dgm:presLayoutVars>
          <dgm:chMax val="0"/>
          <dgm:bulletEnabled val="1"/>
        </dgm:presLayoutVars>
      </dgm:prSet>
      <dgm:spPr/>
      <dgm:t>
        <a:bodyPr/>
        <a:lstStyle/>
        <a:p>
          <a:endParaRPr lang="en-US"/>
        </a:p>
      </dgm:t>
    </dgm:pt>
    <dgm:pt modelId="{678DC46F-5BF0-1E46-AEBA-50A38E8EFCB1}" type="pres">
      <dgm:prSet presAssocID="{A417D6D4-DE05-1C48-A74A-FD1F3CA985E9}" presName="spacer" presStyleCnt="0"/>
      <dgm:spPr/>
    </dgm:pt>
    <dgm:pt modelId="{772F71E1-DAB4-F546-BE90-620F1498E662}" type="pres">
      <dgm:prSet presAssocID="{2D9CDA37-6494-B149-9C14-B9CE494757A6}" presName="parentText" presStyleLbl="node1" presStyleIdx="2" presStyleCnt="3">
        <dgm:presLayoutVars>
          <dgm:chMax val="0"/>
          <dgm:bulletEnabled val="1"/>
        </dgm:presLayoutVars>
      </dgm:prSet>
      <dgm:spPr/>
      <dgm:t>
        <a:bodyPr/>
        <a:lstStyle/>
        <a:p>
          <a:endParaRPr lang="en-US"/>
        </a:p>
      </dgm:t>
    </dgm:pt>
  </dgm:ptLst>
  <dgm:cxnLst>
    <dgm:cxn modelId="{5A5EC410-4345-DB49-9529-1BF4855379A4}" srcId="{910DF279-D2E2-574C-B79B-F681F98E9FA2}" destId="{1A3395E8-B0B2-D847-BA0B-E0B42A80C888}" srcOrd="0" destOrd="0" parTransId="{A63834C8-5182-E842-A2B0-95EA78CD045B}" sibTransId="{394E271F-9531-E445-8480-898F15EE25AD}"/>
    <dgm:cxn modelId="{B39DDDF0-7FFD-1740-8F5C-1EA9F1C19D8C}" srcId="{910DF279-D2E2-574C-B79B-F681F98E9FA2}" destId="{2D9CDA37-6494-B149-9C14-B9CE494757A6}" srcOrd="2" destOrd="0" parTransId="{9AA5DFF3-169E-FB48-A8FC-8E3970ED48CF}" sibTransId="{F5029AE6-07B1-6241-AC62-8B0B690C5519}"/>
    <dgm:cxn modelId="{290E6AC8-3FAB-1344-BAD1-903283D937D1}" type="presOf" srcId="{1A3395E8-B0B2-D847-BA0B-E0B42A80C888}" destId="{EAA68AEB-93BC-DD4D-BB39-09F2D6591E8A}" srcOrd="0" destOrd="0" presId="urn:microsoft.com/office/officeart/2005/8/layout/vList2"/>
    <dgm:cxn modelId="{99E6265C-1FCF-C546-9EB5-B562219402B8}" type="presOf" srcId="{910DF279-D2E2-574C-B79B-F681F98E9FA2}" destId="{068A1538-42AF-FF46-906E-390809F1029B}" srcOrd="0" destOrd="0" presId="urn:microsoft.com/office/officeart/2005/8/layout/vList2"/>
    <dgm:cxn modelId="{D0CE9808-B757-A04C-92AF-12C6D11D84A0}" type="presOf" srcId="{69C3DCC7-92C7-8847-82B0-05CB54967130}" destId="{358646ED-AD5D-7C4F-B7AD-178323D655E9}" srcOrd="0" destOrd="0" presId="urn:microsoft.com/office/officeart/2005/8/layout/vList2"/>
    <dgm:cxn modelId="{3EF6D790-B040-1D4E-B2A6-D73E3A92442C}" type="presOf" srcId="{2D9CDA37-6494-B149-9C14-B9CE494757A6}" destId="{772F71E1-DAB4-F546-BE90-620F1498E662}" srcOrd="0" destOrd="0" presId="urn:microsoft.com/office/officeart/2005/8/layout/vList2"/>
    <dgm:cxn modelId="{E9016B2B-9F39-814D-A201-34A568F06403}" srcId="{910DF279-D2E2-574C-B79B-F681F98E9FA2}" destId="{69C3DCC7-92C7-8847-82B0-05CB54967130}" srcOrd="1" destOrd="0" parTransId="{22AB3518-8CE2-EE4C-8CB8-F77FEA47418F}" sibTransId="{A417D6D4-DE05-1C48-A74A-FD1F3CA985E9}"/>
    <dgm:cxn modelId="{244F3686-9832-714B-B2AB-20F92321F57B}" type="presParOf" srcId="{068A1538-42AF-FF46-906E-390809F1029B}" destId="{EAA68AEB-93BC-DD4D-BB39-09F2D6591E8A}" srcOrd="0" destOrd="0" presId="urn:microsoft.com/office/officeart/2005/8/layout/vList2"/>
    <dgm:cxn modelId="{4A48639A-8DC7-514F-9A2E-C49719726C2F}" type="presParOf" srcId="{068A1538-42AF-FF46-906E-390809F1029B}" destId="{2A893F1E-F527-8E46-B1AF-30DA70EDA5A1}" srcOrd="1" destOrd="0" presId="urn:microsoft.com/office/officeart/2005/8/layout/vList2"/>
    <dgm:cxn modelId="{6BF96DA3-E0AF-474F-9856-E56656C355A5}" type="presParOf" srcId="{068A1538-42AF-FF46-906E-390809F1029B}" destId="{358646ED-AD5D-7C4F-B7AD-178323D655E9}" srcOrd="2" destOrd="0" presId="urn:microsoft.com/office/officeart/2005/8/layout/vList2"/>
    <dgm:cxn modelId="{609BEC2C-00B5-A742-8571-9B0486B15F02}" type="presParOf" srcId="{068A1538-42AF-FF46-906E-390809F1029B}" destId="{678DC46F-5BF0-1E46-AEBA-50A38E8EFCB1}" srcOrd="3" destOrd="0" presId="urn:microsoft.com/office/officeart/2005/8/layout/vList2"/>
    <dgm:cxn modelId="{DDA33377-9755-B345-88BE-279D3D4F5ED1}" type="presParOf" srcId="{068A1538-42AF-FF46-906E-390809F1029B}" destId="{772F71E1-DAB4-F546-BE90-620F1498E66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376E2B9A-7ACE-E84D-A405-F5E01B756E99}"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207C1B7A-83FD-DF43-AE78-B76AB74F4165}">
      <dgm:prSet/>
      <dgm:spPr>
        <a:solidFill>
          <a:srgbClr val="800000"/>
        </a:solidFill>
        <a:ln>
          <a:solidFill>
            <a:srgbClr val="0000FF"/>
          </a:solidFill>
        </a:ln>
      </dgm:spPr>
      <dgm:t>
        <a:bodyPr/>
        <a:lstStyle/>
        <a:p>
          <a:pPr rtl="0"/>
          <a:r>
            <a:rPr lang="en-US" dirty="0" smtClean="0"/>
            <a:t>improve </a:t>
          </a:r>
          <a:r>
            <a:rPr lang="en-US" dirty="0" smtClean="0"/>
            <a:t>the </a:t>
          </a:r>
          <a:r>
            <a:rPr lang="en-US" dirty="0" smtClean="0">
              <a:solidFill>
                <a:schemeClr val="bg1"/>
              </a:solidFill>
            </a:rPr>
            <a:t>comfort of</a:t>
          </a:r>
          <a:endParaRPr lang="en-US" i="1" u="sng" dirty="0">
            <a:solidFill>
              <a:schemeClr val="bg1"/>
            </a:solidFill>
          </a:endParaRPr>
        </a:p>
      </dgm:t>
    </dgm:pt>
    <dgm:pt modelId="{08A7E46F-EBF8-E644-9AA4-8C66C76AE446}" type="parTrans" cxnId="{076571D7-367C-BC40-A45A-F3CC573219AE}">
      <dgm:prSet/>
      <dgm:spPr/>
      <dgm:t>
        <a:bodyPr/>
        <a:lstStyle/>
        <a:p>
          <a:endParaRPr lang="en-US"/>
        </a:p>
      </dgm:t>
    </dgm:pt>
    <dgm:pt modelId="{B0BF2032-5CF0-014C-83FC-7E6D3BCAD843}" type="sibTrans" cxnId="{076571D7-367C-BC40-A45A-F3CC573219AE}">
      <dgm:prSet/>
      <dgm:spPr/>
      <dgm:t>
        <a:bodyPr/>
        <a:lstStyle/>
        <a:p>
          <a:endParaRPr lang="en-US"/>
        </a:p>
      </dgm:t>
    </dgm:pt>
    <dgm:pt modelId="{4FFC40AD-FFBB-8240-BFFB-5B9AADE9634C}">
      <dgm:prSet/>
      <dgm:spPr>
        <a:solidFill>
          <a:schemeClr val="tx1"/>
        </a:solidFill>
      </dgm:spPr>
      <dgm:t>
        <a:bodyPr/>
        <a:lstStyle/>
        <a:p>
          <a:pPr rtl="0"/>
          <a:r>
            <a:rPr lang="en-US" smtClean="0"/>
            <a:t>reduces redness of the eye, etc…</a:t>
          </a:r>
          <a:endParaRPr lang="en-US"/>
        </a:p>
      </dgm:t>
    </dgm:pt>
    <dgm:pt modelId="{8B06825A-048C-6C40-BA39-756FD8F6212E}" type="parTrans" cxnId="{5F811B3D-821E-5E45-8EB6-768C9A2EBD99}">
      <dgm:prSet/>
      <dgm:spPr/>
      <dgm:t>
        <a:bodyPr/>
        <a:lstStyle/>
        <a:p>
          <a:endParaRPr lang="en-US"/>
        </a:p>
      </dgm:t>
    </dgm:pt>
    <dgm:pt modelId="{F792C0A3-AB73-E647-A729-40401505BDB1}" type="sibTrans" cxnId="{5F811B3D-821E-5E45-8EB6-768C9A2EBD99}">
      <dgm:prSet/>
      <dgm:spPr/>
      <dgm:t>
        <a:bodyPr/>
        <a:lstStyle/>
        <a:p>
          <a:endParaRPr lang="en-US"/>
        </a:p>
      </dgm:t>
    </dgm:pt>
    <dgm:pt modelId="{1369FDE6-1C2B-2C4E-A936-31A340B5588E}">
      <dgm:prSet/>
      <dgm:spPr>
        <a:solidFill>
          <a:srgbClr val="FFFF00"/>
        </a:solidFill>
      </dgm:spPr>
      <dgm:t>
        <a:bodyPr/>
        <a:lstStyle/>
        <a:p>
          <a:pPr rtl="0"/>
          <a:r>
            <a:rPr lang="en-US" dirty="0" smtClean="0">
              <a:solidFill>
                <a:schemeClr val="tx1"/>
              </a:solidFill>
            </a:rPr>
            <a:t>wearing contact lenses</a:t>
          </a:r>
          <a:r>
            <a:rPr lang="en-US" dirty="0" smtClean="0"/>
            <a:t>,</a:t>
          </a:r>
          <a:endParaRPr lang="en-US" i="1" u="sng" dirty="0"/>
        </a:p>
      </dgm:t>
    </dgm:pt>
    <dgm:pt modelId="{2C4CB00E-ED96-5E47-B427-B26C46F877DE}" type="parTrans" cxnId="{59B48149-514D-D545-A0B6-B2DDDDF74044}">
      <dgm:prSet/>
      <dgm:spPr/>
      <dgm:t>
        <a:bodyPr/>
        <a:lstStyle/>
        <a:p>
          <a:endParaRPr lang="en-US"/>
        </a:p>
      </dgm:t>
    </dgm:pt>
    <dgm:pt modelId="{F542D0F5-6FAD-4640-9E3B-05754304B32D}" type="sibTrans" cxnId="{59B48149-514D-D545-A0B6-B2DDDDF74044}">
      <dgm:prSet/>
      <dgm:spPr/>
      <dgm:t>
        <a:bodyPr/>
        <a:lstStyle/>
        <a:p>
          <a:endParaRPr lang="en-US"/>
        </a:p>
      </dgm:t>
    </dgm:pt>
    <dgm:pt modelId="{4A34AE36-3415-F649-A8A0-133D97903EE7}">
      <dgm:prSet/>
      <dgm:spPr>
        <a:solidFill>
          <a:srgbClr val="FF0000"/>
        </a:solidFill>
        <a:ln>
          <a:solidFill>
            <a:srgbClr val="0000FF"/>
          </a:solidFill>
        </a:ln>
      </dgm:spPr>
      <dgm:t>
        <a:bodyPr/>
        <a:lstStyle/>
        <a:p>
          <a:pPr rtl="0"/>
          <a:r>
            <a:rPr lang="en-US" smtClean="0"/>
            <a:t> </a:t>
          </a:r>
          <a:r>
            <a:rPr lang="en-US" dirty="0" smtClean="0"/>
            <a:t>reliefs </a:t>
          </a:r>
          <a:r>
            <a:rPr lang="en-US" i="1" u="sng" dirty="0" smtClean="0"/>
            <a:t>pain from watching computers and other screens, </a:t>
          </a:r>
          <a:endParaRPr lang="en-US" i="1" u="sng" dirty="0"/>
        </a:p>
      </dgm:t>
    </dgm:pt>
    <dgm:pt modelId="{2493C09E-B42C-8F46-9363-3A57CAFED741}" type="parTrans" cxnId="{22CF1DA7-6FC9-2C4C-80B8-CB252197A0D3}">
      <dgm:prSet/>
      <dgm:spPr/>
      <dgm:t>
        <a:bodyPr/>
        <a:lstStyle/>
        <a:p>
          <a:endParaRPr lang="en-US"/>
        </a:p>
      </dgm:t>
    </dgm:pt>
    <dgm:pt modelId="{CC1A62CE-462A-1D46-B31C-A09AAE5E9564}" type="sibTrans" cxnId="{22CF1DA7-6FC9-2C4C-80B8-CB252197A0D3}">
      <dgm:prSet/>
      <dgm:spPr/>
      <dgm:t>
        <a:bodyPr/>
        <a:lstStyle/>
        <a:p>
          <a:endParaRPr lang="en-US"/>
        </a:p>
      </dgm:t>
    </dgm:pt>
    <dgm:pt modelId="{A3076F00-19FB-3543-B313-B650ACFBC8C8}" type="pres">
      <dgm:prSet presAssocID="{376E2B9A-7ACE-E84D-A405-F5E01B756E99}" presName="Name0" presStyleCnt="0">
        <dgm:presLayoutVars>
          <dgm:dir/>
          <dgm:animLvl val="lvl"/>
          <dgm:resizeHandles val="exact"/>
        </dgm:presLayoutVars>
      </dgm:prSet>
      <dgm:spPr/>
      <dgm:t>
        <a:bodyPr/>
        <a:lstStyle/>
        <a:p>
          <a:endParaRPr lang="en-US"/>
        </a:p>
      </dgm:t>
    </dgm:pt>
    <dgm:pt modelId="{F709A02F-BEFF-1141-92B9-F6704861AF4F}" type="pres">
      <dgm:prSet presAssocID="{4FFC40AD-FFBB-8240-BFFB-5B9AADE9634C}" presName="boxAndChildren" presStyleCnt="0"/>
      <dgm:spPr/>
    </dgm:pt>
    <dgm:pt modelId="{798C424D-8D4C-FC4C-8A43-0C8BACD5B80D}" type="pres">
      <dgm:prSet presAssocID="{4FFC40AD-FFBB-8240-BFFB-5B9AADE9634C}" presName="parentTextBox" presStyleLbl="node1" presStyleIdx="0" presStyleCnt="4"/>
      <dgm:spPr/>
      <dgm:t>
        <a:bodyPr/>
        <a:lstStyle/>
        <a:p>
          <a:endParaRPr lang="en-US"/>
        </a:p>
      </dgm:t>
    </dgm:pt>
    <dgm:pt modelId="{AF0280CC-D4AD-B441-9CB5-23A3BF6E2580}" type="pres">
      <dgm:prSet presAssocID="{CC1A62CE-462A-1D46-B31C-A09AAE5E9564}" presName="sp" presStyleCnt="0"/>
      <dgm:spPr/>
    </dgm:pt>
    <dgm:pt modelId="{4F18CAA6-43EF-7945-9316-FED951840BEE}" type="pres">
      <dgm:prSet presAssocID="{4A34AE36-3415-F649-A8A0-133D97903EE7}" presName="arrowAndChildren" presStyleCnt="0"/>
      <dgm:spPr/>
    </dgm:pt>
    <dgm:pt modelId="{7D3A50CE-CEF7-9944-8D76-A339B562351D}" type="pres">
      <dgm:prSet presAssocID="{4A34AE36-3415-F649-A8A0-133D97903EE7}" presName="parentTextArrow" presStyleLbl="node1" presStyleIdx="1" presStyleCnt="4"/>
      <dgm:spPr/>
      <dgm:t>
        <a:bodyPr/>
        <a:lstStyle/>
        <a:p>
          <a:endParaRPr lang="en-US"/>
        </a:p>
      </dgm:t>
    </dgm:pt>
    <dgm:pt modelId="{E14C1B7D-93EE-D54B-95A4-7138E9BCE968}" type="pres">
      <dgm:prSet presAssocID="{F542D0F5-6FAD-4640-9E3B-05754304B32D}" presName="sp" presStyleCnt="0"/>
      <dgm:spPr/>
    </dgm:pt>
    <dgm:pt modelId="{B63346A7-048B-AE42-BF61-0EC351628934}" type="pres">
      <dgm:prSet presAssocID="{1369FDE6-1C2B-2C4E-A936-31A340B5588E}" presName="arrowAndChildren" presStyleCnt="0"/>
      <dgm:spPr/>
    </dgm:pt>
    <dgm:pt modelId="{472D8630-E83C-C049-81C7-160A1EA01CEE}" type="pres">
      <dgm:prSet presAssocID="{1369FDE6-1C2B-2C4E-A936-31A340B5588E}" presName="parentTextArrow" presStyleLbl="node1" presStyleIdx="2" presStyleCnt="4"/>
      <dgm:spPr/>
      <dgm:t>
        <a:bodyPr/>
        <a:lstStyle/>
        <a:p>
          <a:endParaRPr lang="en-US"/>
        </a:p>
      </dgm:t>
    </dgm:pt>
    <dgm:pt modelId="{C157DF76-26BC-4F45-8BF6-5B899470DC5D}" type="pres">
      <dgm:prSet presAssocID="{B0BF2032-5CF0-014C-83FC-7E6D3BCAD843}" presName="sp" presStyleCnt="0"/>
      <dgm:spPr/>
    </dgm:pt>
    <dgm:pt modelId="{405AF6AB-52C5-9540-BCC1-C181C9C8CC95}" type="pres">
      <dgm:prSet presAssocID="{207C1B7A-83FD-DF43-AE78-B76AB74F4165}" presName="arrowAndChildren" presStyleCnt="0"/>
      <dgm:spPr/>
    </dgm:pt>
    <dgm:pt modelId="{57FD4898-EF6F-8944-8C3A-246084F1645B}" type="pres">
      <dgm:prSet presAssocID="{207C1B7A-83FD-DF43-AE78-B76AB74F4165}" presName="parentTextArrow" presStyleLbl="node1" presStyleIdx="3" presStyleCnt="4"/>
      <dgm:spPr/>
      <dgm:t>
        <a:bodyPr/>
        <a:lstStyle/>
        <a:p>
          <a:endParaRPr lang="en-US"/>
        </a:p>
      </dgm:t>
    </dgm:pt>
  </dgm:ptLst>
  <dgm:cxnLst>
    <dgm:cxn modelId="{2ACC6CC5-4066-3140-AF06-05CC15E08D5A}" type="presOf" srcId="{1369FDE6-1C2B-2C4E-A936-31A340B5588E}" destId="{472D8630-E83C-C049-81C7-160A1EA01CEE}" srcOrd="0" destOrd="0" presId="urn:microsoft.com/office/officeart/2005/8/layout/process4"/>
    <dgm:cxn modelId="{5F811B3D-821E-5E45-8EB6-768C9A2EBD99}" srcId="{376E2B9A-7ACE-E84D-A405-F5E01B756E99}" destId="{4FFC40AD-FFBB-8240-BFFB-5B9AADE9634C}" srcOrd="3" destOrd="0" parTransId="{8B06825A-048C-6C40-BA39-756FD8F6212E}" sibTransId="{F792C0A3-AB73-E647-A729-40401505BDB1}"/>
    <dgm:cxn modelId="{9206E765-90D1-1D4C-BC82-7CE7E41524DB}" type="presOf" srcId="{4A34AE36-3415-F649-A8A0-133D97903EE7}" destId="{7D3A50CE-CEF7-9944-8D76-A339B562351D}" srcOrd="0" destOrd="0" presId="urn:microsoft.com/office/officeart/2005/8/layout/process4"/>
    <dgm:cxn modelId="{3AEF8D37-389B-B244-A023-592752C332E5}" type="presOf" srcId="{376E2B9A-7ACE-E84D-A405-F5E01B756E99}" destId="{A3076F00-19FB-3543-B313-B650ACFBC8C8}" srcOrd="0" destOrd="0" presId="urn:microsoft.com/office/officeart/2005/8/layout/process4"/>
    <dgm:cxn modelId="{22CF1DA7-6FC9-2C4C-80B8-CB252197A0D3}" srcId="{376E2B9A-7ACE-E84D-A405-F5E01B756E99}" destId="{4A34AE36-3415-F649-A8A0-133D97903EE7}" srcOrd="2" destOrd="0" parTransId="{2493C09E-B42C-8F46-9363-3A57CAFED741}" sibTransId="{CC1A62CE-462A-1D46-B31C-A09AAE5E9564}"/>
    <dgm:cxn modelId="{4D578C8D-798D-BD42-8F42-EFCF4B9CDCC5}" type="presOf" srcId="{207C1B7A-83FD-DF43-AE78-B76AB74F4165}" destId="{57FD4898-EF6F-8944-8C3A-246084F1645B}" srcOrd="0" destOrd="0" presId="urn:microsoft.com/office/officeart/2005/8/layout/process4"/>
    <dgm:cxn modelId="{59B48149-514D-D545-A0B6-B2DDDDF74044}" srcId="{376E2B9A-7ACE-E84D-A405-F5E01B756E99}" destId="{1369FDE6-1C2B-2C4E-A936-31A340B5588E}" srcOrd="1" destOrd="0" parTransId="{2C4CB00E-ED96-5E47-B427-B26C46F877DE}" sibTransId="{F542D0F5-6FAD-4640-9E3B-05754304B32D}"/>
    <dgm:cxn modelId="{076571D7-367C-BC40-A45A-F3CC573219AE}" srcId="{376E2B9A-7ACE-E84D-A405-F5E01B756E99}" destId="{207C1B7A-83FD-DF43-AE78-B76AB74F4165}" srcOrd="0" destOrd="0" parTransId="{08A7E46F-EBF8-E644-9AA4-8C66C76AE446}" sibTransId="{B0BF2032-5CF0-014C-83FC-7E6D3BCAD843}"/>
    <dgm:cxn modelId="{28FA57FD-7BBD-DD45-9A0B-BC10BFA64D02}" type="presOf" srcId="{4FFC40AD-FFBB-8240-BFFB-5B9AADE9634C}" destId="{798C424D-8D4C-FC4C-8A43-0C8BACD5B80D}" srcOrd="0" destOrd="0" presId="urn:microsoft.com/office/officeart/2005/8/layout/process4"/>
    <dgm:cxn modelId="{F08FF6F6-B645-0B4F-BAED-240E3CB0A7E3}" type="presParOf" srcId="{A3076F00-19FB-3543-B313-B650ACFBC8C8}" destId="{F709A02F-BEFF-1141-92B9-F6704861AF4F}" srcOrd="0" destOrd="0" presId="urn:microsoft.com/office/officeart/2005/8/layout/process4"/>
    <dgm:cxn modelId="{09A3A634-3991-864F-BB2B-3FA5DDBFC0D7}" type="presParOf" srcId="{F709A02F-BEFF-1141-92B9-F6704861AF4F}" destId="{798C424D-8D4C-FC4C-8A43-0C8BACD5B80D}" srcOrd="0" destOrd="0" presId="urn:microsoft.com/office/officeart/2005/8/layout/process4"/>
    <dgm:cxn modelId="{C4B1AFE5-C6EA-7E41-BC41-B191344BE645}" type="presParOf" srcId="{A3076F00-19FB-3543-B313-B650ACFBC8C8}" destId="{AF0280CC-D4AD-B441-9CB5-23A3BF6E2580}" srcOrd="1" destOrd="0" presId="urn:microsoft.com/office/officeart/2005/8/layout/process4"/>
    <dgm:cxn modelId="{209B0ECA-8BDB-D549-9B5F-906A422F3A9B}" type="presParOf" srcId="{A3076F00-19FB-3543-B313-B650ACFBC8C8}" destId="{4F18CAA6-43EF-7945-9316-FED951840BEE}" srcOrd="2" destOrd="0" presId="urn:microsoft.com/office/officeart/2005/8/layout/process4"/>
    <dgm:cxn modelId="{133B545E-6D01-6840-8B64-B574B1B0CF5C}" type="presParOf" srcId="{4F18CAA6-43EF-7945-9316-FED951840BEE}" destId="{7D3A50CE-CEF7-9944-8D76-A339B562351D}" srcOrd="0" destOrd="0" presId="urn:microsoft.com/office/officeart/2005/8/layout/process4"/>
    <dgm:cxn modelId="{EA145AA0-ACD0-4941-8672-5605CF7909C8}" type="presParOf" srcId="{A3076F00-19FB-3543-B313-B650ACFBC8C8}" destId="{E14C1B7D-93EE-D54B-95A4-7138E9BCE968}" srcOrd="3" destOrd="0" presId="urn:microsoft.com/office/officeart/2005/8/layout/process4"/>
    <dgm:cxn modelId="{66EFFCEB-F3E7-0A45-9C03-6732AC5F496E}" type="presParOf" srcId="{A3076F00-19FB-3543-B313-B650ACFBC8C8}" destId="{B63346A7-048B-AE42-BF61-0EC351628934}" srcOrd="4" destOrd="0" presId="urn:microsoft.com/office/officeart/2005/8/layout/process4"/>
    <dgm:cxn modelId="{11D0C23A-906C-944A-B9B8-B2C63F8C16A5}" type="presParOf" srcId="{B63346A7-048B-AE42-BF61-0EC351628934}" destId="{472D8630-E83C-C049-81C7-160A1EA01CEE}" srcOrd="0" destOrd="0" presId="urn:microsoft.com/office/officeart/2005/8/layout/process4"/>
    <dgm:cxn modelId="{E5B8672F-A95B-6346-9D9F-7BB03D36DE24}" type="presParOf" srcId="{A3076F00-19FB-3543-B313-B650ACFBC8C8}" destId="{C157DF76-26BC-4F45-8BF6-5B899470DC5D}" srcOrd="5" destOrd="0" presId="urn:microsoft.com/office/officeart/2005/8/layout/process4"/>
    <dgm:cxn modelId="{A4F01F50-E4B4-9F48-B536-280AA98F4EE3}" type="presParOf" srcId="{A3076F00-19FB-3543-B313-B650ACFBC8C8}" destId="{405AF6AB-52C5-9540-BCC1-C181C9C8CC95}" srcOrd="6" destOrd="0" presId="urn:microsoft.com/office/officeart/2005/8/layout/process4"/>
    <dgm:cxn modelId="{8ED76D3A-B279-3143-B18A-BB41E6B883D8}" type="presParOf" srcId="{405AF6AB-52C5-9540-BCC1-C181C9C8CC95}" destId="{57FD4898-EF6F-8944-8C3A-246084F1645B}"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93CB9B6-6458-A944-B730-8966D79AA919}" type="doc">
      <dgm:prSet loTypeId="urn:microsoft.com/office/officeart/2005/8/layout/vList2" loCatId="" qsTypeId="urn:microsoft.com/office/officeart/2005/8/quickstyle/3D3" qsCatId="3D" csTypeId="urn:microsoft.com/office/officeart/2005/8/colors/colorful2" csCatId="colorful"/>
      <dgm:spPr/>
      <dgm:t>
        <a:bodyPr/>
        <a:lstStyle/>
        <a:p>
          <a:endParaRPr lang="en-US"/>
        </a:p>
      </dgm:t>
    </dgm:pt>
    <dgm:pt modelId="{1D93A334-0B55-B548-B381-40482B2A8BBF}">
      <dgm:prSet/>
      <dgm:spPr/>
      <dgm:t>
        <a:bodyPr/>
        <a:lstStyle/>
        <a:p>
          <a:pPr algn="ctr" rtl="0"/>
          <a:r>
            <a:rPr lang="en-US" b="1" dirty="0" smtClean="0">
              <a:solidFill>
                <a:srgbClr val="000000"/>
              </a:solidFill>
            </a:rPr>
            <a:t>Symptoms of </a:t>
          </a:r>
          <a:r>
            <a:rPr lang="en-US" b="1" dirty="0" err="1" smtClean="0">
              <a:solidFill>
                <a:srgbClr val="000000"/>
              </a:solidFill>
            </a:rPr>
            <a:t>blepharitis</a:t>
          </a:r>
          <a:r>
            <a:rPr lang="en-US" b="1" dirty="0" smtClean="0">
              <a:solidFill>
                <a:srgbClr val="000000"/>
              </a:solidFill>
            </a:rPr>
            <a:t> include</a:t>
          </a:r>
          <a:endParaRPr lang="en-US" dirty="0">
            <a:solidFill>
              <a:srgbClr val="000000"/>
            </a:solidFill>
          </a:endParaRPr>
        </a:p>
      </dgm:t>
    </dgm:pt>
    <dgm:pt modelId="{8DED7462-BCC6-3B4D-8E8E-E3D7FB484AF1}" type="parTrans" cxnId="{AC919CA6-3CFD-CD47-880D-C6A279D745CB}">
      <dgm:prSet/>
      <dgm:spPr/>
      <dgm:t>
        <a:bodyPr/>
        <a:lstStyle/>
        <a:p>
          <a:endParaRPr lang="en-US"/>
        </a:p>
      </dgm:t>
    </dgm:pt>
    <dgm:pt modelId="{EACAD35F-18E3-4D44-948F-3807EF6C836D}" type="sibTrans" cxnId="{AC919CA6-3CFD-CD47-880D-C6A279D745CB}">
      <dgm:prSet/>
      <dgm:spPr/>
      <dgm:t>
        <a:bodyPr/>
        <a:lstStyle/>
        <a:p>
          <a:endParaRPr lang="en-US"/>
        </a:p>
      </dgm:t>
    </dgm:pt>
    <dgm:pt modelId="{C56EA7B8-0A1E-4640-80CE-3328E8953A1F}" type="pres">
      <dgm:prSet presAssocID="{B93CB9B6-6458-A944-B730-8966D79AA919}" presName="linear" presStyleCnt="0">
        <dgm:presLayoutVars>
          <dgm:animLvl val="lvl"/>
          <dgm:resizeHandles val="exact"/>
        </dgm:presLayoutVars>
      </dgm:prSet>
      <dgm:spPr/>
      <dgm:t>
        <a:bodyPr/>
        <a:lstStyle/>
        <a:p>
          <a:endParaRPr lang="en-US"/>
        </a:p>
      </dgm:t>
    </dgm:pt>
    <dgm:pt modelId="{A2AD5958-BC76-354E-855C-9C42AC6738B2}" type="pres">
      <dgm:prSet presAssocID="{1D93A334-0B55-B548-B381-40482B2A8BBF}" presName="parentText" presStyleLbl="node1" presStyleIdx="0" presStyleCnt="1">
        <dgm:presLayoutVars>
          <dgm:chMax val="0"/>
          <dgm:bulletEnabled val="1"/>
        </dgm:presLayoutVars>
      </dgm:prSet>
      <dgm:spPr/>
      <dgm:t>
        <a:bodyPr/>
        <a:lstStyle/>
        <a:p>
          <a:endParaRPr lang="en-US"/>
        </a:p>
      </dgm:t>
    </dgm:pt>
  </dgm:ptLst>
  <dgm:cxnLst>
    <dgm:cxn modelId="{DC9F0434-880F-424F-A167-A03C863FECC0}" type="presOf" srcId="{1D93A334-0B55-B548-B381-40482B2A8BBF}" destId="{A2AD5958-BC76-354E-855C-9C42AC6738B2}" srcOrd="0" destOrd="0" presId="urn:microsoft.com/office/officeart/2005/8/layout/vList2"/>
    <dgm:cxn modelId="{AC919CA6-3CFD-CD47-880D-C6A279D745CB}" srcId="{B93CB9B6-6458-A944-B730-8966D79AA919}" destId="{1D93A334-0B55-B548-B381-40482B2A8BBF}" srcOrd="0" destOrd="0" parTransId="{8DED7462-BCC6-3B4D-8E8E-E3D7FB484AF1}" sibTransId="{EACAD35F-18E3-4D44-948F-3807EF6C836D}"/>
    <dgm:cxn modelId="{FEB97F7F-6907-0A49-A161-EA7D23215420}" type="presOf" srcId="{B93CB9B6-6458-A944-B730-8966D79AA919}" destId="{C56EA7B8-0A1E-4640-80CE-3328E8953A1F}" srcOrd="0" destOrd="0" presId="urn:microsoft.com/office/officeart/2005/8/layout/vList2"/>
    <dgm:cxn modelId="{29A9F4CC-8E9F-F543-A142-C430E68FB726}" type="presParOf" srcId="{C56EA7B8-0A1E-4640-80CE-3328E8953A1F}" destId="{A2AD5958-BC76-354E-855C-9C42AC6738B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940592E-A8DC-7944-8F40-0DD54B9C2560}" type="doc">
      <dgm:prSet loTypeId="urn:microsoft.com/office/officeart/2005/8/layout/vList2" loCatId="" qsTypeId="urn:microsoft.com/office/officeart/2005/8/quickstyle/3D3" qsCatId="3D" csTypeId="urn:microsoft.com/office/officeart/2005/8/colors/accent1_2" csCatId="accent1"/>
      <dgm:spPr/>
      <dgm:t>
        <a:bodyPr/>
        <a:lstStyle/>
        <a:p>
          <a:endParaRPr lang="en-US"/>
        </a:p>
      </dgm:t>
    </dgm:pt>
    <dgm:pt modelId="{C47A8A99-D309-384E-9A7D-441FC7359E8F}">
      <dgm:prSet/>
      <dgm:spPr/>
      <dgm:t>
        <a:bodyPr/>
        <a:lstStyle/>
        <a:p>
          <a:pPr algn="ctr" rtl="0"/>
          <a:r>
            <a:rPr lang="en-US" smtClean="0"/>
            <a:t>Meibomian gland dysfunction (MGD)</a:t>
          </a:r>
          <a:endParaRPr lang="en-US"/>
        </a:p>
      </dgm:t>
    </dgm:pt>
    <dgm:pt modelId="{4E567374-07B6-6541-B86D-0896687D647F}" type="parTrans" cxnId="{3BE91DB9-CD65-714B-9A7B-848630DD75FB}">
      <dgm:prSet/>
      <dgm:spPr/>
      <dgm:t>
        <a:bodyPr/>
        <a:lstStyle/>
        <a:p>
          <a:endParaRPr lang="en-US"/>
        </a:p>
      </dgm:t>
    </dgm:pt>
    <dgm:pt modelId="{5BDC69A8-9B7D-AA49-B3C3-E0A82E9CFFC4}" type="sibTrans" cxnId="{3BE91DB9-CD65-714B-9A7B-848630DD75FB}">
      <dgm:prSet/>
      <dgm:spPr/>
      <dgm:t>
        <a:bodyPr/>
        <a:lstStyle/>
        <a:p>
          <a:endParaRPr lang="en-US"/>
        </a:p>
      </dgm:t>
    </dgm:pt>
    <dgm:pt modelId="{4CC4F98C-B444-E74A-9093-C7445B534749}" type="pres">
      <dgm:prSet presAssocID="{0940592E-A8DC-7944-8F40-0DD54B9C2560}" presName="linear" presStyleCnt="0">
        <dgm:presLayoutVars>
          <dgm:animLvl val="lvl"/>
          <dgm:resizeHandles val="exact"/>
        </dgm:presLayoutVars>
      </dgm:prSet>
      <dgm:spPr/>
      <dgm:t>
        <a:bodyPr/>
        <a:lstStyle/>
        <a:p>
          <a:endParaRPr lang="en-US"/>
        </a:p>
      </dgm:t>
    </dgm:pt>
    <dgm:pt modelId="{5F84AAB6-C2F8-4D49-95C7-2CF51E75171C}" type="pres">
      <dgm:prSet presAssocID="{C47A8A99-D309-384E-9A7D-441FC7359E8F}" presName="parentText" presStyleLbl="node1" presStyleIdx="0" presStyleCnt="1">
        <dgm:presLayoutVars>
          <dgm:chMax val="0"/>
          <dgm:bulletEnabled val="1"/>
        </dgm:presLayoutVars>
      </dgm:prSet>
      <dgm:spPr/>
      <dgm:t>
        <a:bodyPr/>
        <a:lstStyle/>
        <a:p>
          <a:endParaRPr lang="en-US"/>
        </a:p>
      </dgm:t>
    </dgm:pt>
  </dgm:ptLst>
  <dgm:cxnLst>
    <dgm:cxn modelId="{3BE91DB9-CD65-714B-9A7B-848630DD75FB}" srcId="{0940592E-A8DC-7944-8F40-0DD54B9C2560}" destId="{C47A8A99-D309-384E-9A7D-441FC7359E8F}" srcOrd="0" destOrd="0" parTransId="{4E567374-07B6-6541-B86D-0896687D647F}" sibTransId="{5BDC69A8-9B7D-AA49-B3C3-E0A82E9CFFC4}"/>
    <dgm:cxn modelId="{2B235AC8-9B6B-3F4C-85AC-0E72AFC4F601}" type="presOf" srcId="{C47A8A99-D309-384E-9A7D-441FC7359E8F}" destId="{5F84AAB6-C2F8-4D49-95C7-2CF51E75171C}" srcOrd="0" destOrd="0" presId="urn:microsoft.com/office/officeart/2005/8/layout/vList2"/>
    <dgm:cxn modelId="{12CA0292-C97D-E742-87C6-450748D7D470}" type="presOf" srcId="{0940592E-A8DC-7944-8F40-0DD54B9C2560}" destId="{4CC4F98C-B444-E74A-9093-C7445B534749}" srcOrd="0" destOrd="0" presId="urn:microsoft.com/office/officeart/2005/8/layout/vList2"/>
    <dgm:cxn modelId="{00492A06-0368-AA44-A550-CFD0920BA697}" type="presParOf" srcId="{4CC4F98C-B444-E74A-9093-C7445B534749}" destId="{5F84AAB6-C2F8-4D49-95C7-2CF51E75171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05D22D-DB33-E74D-9009-65022024FAE5}" type="doc">
      <dgm:prSet loTypeId="urn:microsoft.com/office/officeart/2005/8/layout/process4" loCatId="" qsTypeId="urn:microsoft.com/office/officeart/2005/8/quickstyle/3D3" qsCatId="3D" csTypeId="urn:microsoft.com/office/officeart/2005/8/colors/colorful2" csCatId="colorful" phldr="1"/>
      <dgm:spPr/>
      <dgm:t>
        <a:bodyPr/>
        <a:lstStyle/>
        <a:p>
          <a:endParaRPr lang="en-US"/>
        </a:p>
      </dgm:t>
    </dgm:pt>
    <dgm:pt modelId="{AFEAACA5-2A94-9940-8557-B54A263F9F7D}">
      <dgm:prSet/>
      <dgm:spPr/>
      <dgm:t>
        <a:bodyPr/>
        <a:lstStyle/>
        <a:p>
          <a:pPr rtl="0"/>
          <a:r>
            <a:rPr lang="en-US" smtClean="0"/>
            <a:t>means that the glands produce either </a:t>
          </a:r>
          <a:endParaRPr lang="en-US"/>
        </a:p>
      </dgm:t>
    </dgm:pt>
    <dgm:pt modelId="{DB1C3462-E94D-944D-A93A-34ADF153F2C8}" type="parTrans" cxnId="{AA63E7D2-536A-EF4A-8A20-1EFFAFF945F8}">
      <dgm:prSet/>
      <dgm:spPr/>
      <dgm:t>
        <a:bodyPr/>
        <a:lstStyle/>
        <a:p>
          <a:endParaRPr lang="en-US"/>
        </a:p>
      </dgm:t>
    </dgm:pt>
    <dgm:pt modelId="{3D0434FC-52C6-8545-8183-C751866C40E0}" type="sibTrans" cxnId="{AA63E7D2-536A-EF4A-8A20-1EFFAFF945F8}">
      <dgm:prSet/>
      <dgm:spPr/>
      <dgm:t>
        <a:bodyPr/>
        <a:lstStyle/>
        <a:p>
          <a:endParaRPr lang="en-US"/>
        </a:p>
      </dgm:t>
    </dgm:pt>
    <dgm:pt modelId="{AF1932D9-42C6-AF4C-8CB5-BD96E545DBB7}">
      <dgm:prSet/>
      <dgm:spPr/>
      <dgm:t>
        <a:bodyPr/>
        <a:lstStyle/>
        <a:p>
          <a:pPr rtl="0"/>
          <a:r>
            <a:rPr lang="en-US" dirty="0" smtClean="0"/>
            <a:t>too much         or         more commonly </a:t>
          </a:r>
          <a:endParaRPr lang="en-US" dirty="0"/>
        </a:p>
      </dgm:t>
    </dgm:pt>
    <dgm:pt modelId="{A3FAAC17-7E38-A343-8F44-37DC1A144647}" type="parTrans" cxnId="{CDE9DABE-7AD4-8342-AB39-403629261746}">
      <dgm:prSet/>
      <dgm:spPr/>
      <dgm:t>
        <a:bodyPr/>
        <a:lstStyle/>
        <a:p>
          <a:endParaRPr lang="en-US"/>
        </a:p>
      </dgm:t>
    </dgm:pt>
    <dgm:pt modelId="{B1CA1970-FEFA-254F-B22A-11E76D89DCB5}" type="sibTrans" cxnId="{CDE9DABE-7AD4-8342-AB39-403629261746}">
      <dgm:prSet/>
      <dgm:spPr/>
      <dgm:t>
        <a:bodyPr/>
        <a:lstStyle/>
        <a:p>
          <a:endParaRPr lang="en-US"/>
        </a:p>
      </dgm:t>
    </dgm:pt>
    <dgm:pt modelId="{3A07ABF3-D733-414E-A8B6-9BC3F0845103}">
      <dgm:prSet/>
      <dgm:spPr/>
      <dgm:t>
        <a:bodyPr/>
        <a:lstStyle/>
        <a:p>
          <a:pPr rtl="0"/>
          <a:r>
            <a:rPr lang="en-US" dirty="0" smtClean="0"/>
            <a:t>too little oil</a:t>
          </a:r>
          <a:endParaRPr lang="en-US" dirty="0"/>
        </a:p>
      </dgm:t>
    </dgm:pt>
    <dgm:pt modelId="{754B1E27-8817-7946-A2BE-B63710F364E6}" type="parTrans" cxnId="{F243FBA0-B7F8-F04F-9E44-5F8766300663}">
      <dgm:prSet/>
      <dgm:spPr/>
      <dgm:t>
        <a:bodyPr/>
        <a:lstStyle/>
        <a:p>
          <a:endParaRPr lang="en-US"/>
        </a:p>
      </dgm:t>
    </dgm:pt>
    <dgm:pt modelId="{3F67628F-7418-5B48-8FBD-3C2205BA05E8}" type="sibTrans" cxnId="{F243FBA0-B7F8-F04F-9E44-5F8766300663}">
      <dgm:prSet/>
      <dgm:spPr/>
      <dgm:t>
        <a:bodyPr/>
        <a:lstStyle/>
        <a:p>
          <a:endParaRPr lang="en-US"/>
        </a:p>
      </dgm:t>
    </dgm:pt>
    <dgm:pt modelId="{7DC4956B-DADB-AE48-99AF-E78E1FFF852D}" type="pres">
      <dgm:prSet presAssocID="{7B05D22D-DB33-E74D-9009-65022024FAE5}" presName="Name0" presStyleCnt="0">
        <dgm:presLayoutVars>
          <dgm:dir/>
          <dgm:animLvl val="lvl"/>
          <dgm:resizeHandles val="exact"/>
        </dgm:presLayoutVars>
      </dgm:prSet>
      <dgm:spPr/>
      <dgm:t>
        <a:bodyPr/>
        <a:lstStyle/>
        <a:p>
          <a:endParaRPr lang="en-US"/>
        </a:p>
      </dgm:t>
    </dgm:pt>
    <dgm:pt modelId="{EA5B47F5-2BA3-2245-89AF-EA59593A7716}" type="pres">
      <dgm:prSet presAssocID="{3A07ABF3-D733-414E-A8B6-9BC3F0845103}" presName="boxAndChildren" presStyleCnt="0"/>
      <dgm:spPr/>
    </dgm:pt>
    <dgm:pt modelId="{4AE9CDC5-E35C-1F4D-A127-EF4050AF9B26}" type="pres">
      <dgm:prSet presAssocID="{3A07ABF3-D733-414E-A8B6-9BC3F0845103}" presName="parentTextBox" presStyleLbl="node1" presStyleIdx="0" presStyleCnt="3"/>
      <dgm:spPr/>
      <dgm:t>
        <a:bodyPr/>
        <a:lstStyle/>
        <a:p>
          <a:endParaRPr lang="en-US"/>
        </a:p>
      </dgm:t>
    </dgm:pt>
    <dgm:pt modelId="{906CD0BF-C8ED-6246-BA44-CB193CBD99F5}" type="pres">
      <dgm:prSet presAssocID="{B1CA1970-FEFA-254F-B22A-11E76D89DCB5}" presName="sp" presStyleCnt="0"/>
      <dgm:spPr/>
    </dgm:pt>
    <dgm:pt modelId="{71EBE9FD-739C-6940-AE40-B1E5142855D5}" type="pres">
      <dgm:prSet presAssocID="{AF1932D9-42C6-AF4C-8CB5-BD96E545DBB7}" presName="arrowAndChildren" presStyleCnt="0"/>
      <dgm:spPr/>
    </dgm:pt>
    <dgm:pt modelId="{B5AC4E42-DFCB-2F46-8E0E-79ED4B954F28}" type="pres">
      <dgm:prSet presAssocID="{AF1932D9-42C6-AF4C-8CB5-BD96E545DBB7}" presName="parentTextArrow" presStyleLbl="node1" presStyleIdx="1" presStyleCnt="3"/>
      <dgm:spPr/>
      <dgm:t>
        <a:bodyPr/>
        <a:lstStyle/>
        <a:p>
          <a:endParaRPr lang="en-US"/>
        </a:p>
      </dgm:t>
    </dgm:pt>
    <dgm:pt modelId="{C849B7F3-AC3B-BE48-A85E-BDA61382CEB7}" type="pres">
      <dgm:prSet presAssocID="{3D0434FC-52C6-8545-8183-C751866C40E0}" presName="sp" presStyleCnt="0"/>
      <dgm:spPr/>
    </dgm:pt>
    <dgm:pt modelId="{71D3D744-C88A-0546-91F9-EF51B96722A2}" type="pres">
      <dgm:prSet presAssocID="{AFEAACA5-2A94-9940-8557-B54A263F9F7D}" presName="arrowAndChildren" presStyleCnt="0"/>
      <dgm:spPr/>
    </dgm:pt>
    <dgm:pt modelId="{F11BECF3-9132-1A49-87E8-4A90F2E3B691}" type="pres">
      <dgm:prSet presAssocID="{AFEAACA5-2A94-9940-8557-B54A263F9F7D}" presName="parentTextArrow" presStyleLbl="node1" presStyleIdx="2" presStyleCnt="3"/>
      <dgm:spPr/>
      <dgm:t>
        <a:bodyPr/>
        <a:lstStyle/>
        <a:p>
          <a:endParaRPr lang="en-US"/>
        </a:p>
      </dgm:t>
    </dgm:pt>
  </dgm:ptLst>
  <dgm:cxnLst>
    <dgm:cxn modelId="{A1DDEE6E-A913-EB44-ACED-99FEB5AFBB20}" type="presOf" srcId="{3A07ABF3-D733-414E-A8B6-9BC3F0845103}" destId="{4AE9CDC5-E35C-1F4D-A127-EF4050AF9B26}" srcOrd="0" destOrd="0" presId="urn:microsoft.com/office/officeart/2005/8/layout/process4"/>
    <dgm:cxn modelId="{9CBBB2DE-B35F-9740-A959-A3F2A39FE6E7}" type="presOf" srcId="{AF1932D9-42C6-AF4C-8CB5-BD96E545DBB7}" destId="{B5AC4E42-DFCB-2F46-8E0E-79ED4B954F28}" srcOrd="0" destOrd="0" presId="urn:microsoft.com/office/officeart/2005/8/layout/process4"/>
    <dgm:cxn modelId="{F243FBA0-B7F8-F04F-9E44-5F8766300663}" srcId="{7B05D22D-DB33-E74D-9009-65022024FAE5}" destId="{3A07ABF3-D733-414E-A8B6-9BC3F0845103}" srcOrd="2" destOrd="0" parTransId="{754B1E27-8817-7946-A2BE-B63710F364E6}" sibTransId="{3F67628F-7418-5B48-8FBD-3C2205BA05E8}"/>
    <dgm:cxn modelId="{AA63E7D2-536A-EF4A-8A20-1EFFAFF945F8}" srcId="{7B05D22D-DB33-E74D-9009-65022024FAE5}" destId="{AFEAACA5-2A94-9940-8557-B54A263F9F7D}" srcOrd="0" destOrd="0" parTransId="{DB1C3462-E94D-944D-A93A-34ADF153F2C8}" sibTransId="{3D0434FC-52C6-8545-8183-C751866C40E0}"/>
    <dgm:cxn modelId="{F61C2950-0C1F-4F4A-B567-A83F105F07A8}" type="presOf" srcId="{AFEAACA5-2A94-9940-8557-B54A263F9F7D}" destId="{F11BECF3-9132-1A49-87E8-4A90F2E3B691}" srcOrd="0" destOrd="0" presId="urn:microsoft.com/office/officeart/2005/8/layout/process4"/>
    <dgm:cxn modelId="{CDE9DABE-7AD4-8342-AB39-403629261746}" srcId="{7B05D22D-DB33-E74D-9009-65022024FAE5}" destId="{AF1932D9-42C6-AF4C-8CB5-BD96E545DBB7}" srcOrd="1" destOrd="0" parTransId="{A3FAAC17-7E38-A343-8F44-37DC1A144647}" sibTransId="{B1CA1970-FEFA-254F-B22A-11E76D89DCB5}"/>
    <dgm:cxn modelId="{C961856B-C516-AD49-9E28-5005338E34F1}" type="presOf" srcId="{7B05D22D-DB33-E74D-9009-65022024FAE5}" destId="{7DC4956B-DADB-AE48-99AF-E78E1FFF852D}" srcOrd="0" destOrd="0" presId="urn:microsoft.com/office/officeart/2005/8/layout/process4"/>
    <dgm:cxn modelId="{B9488D45-63C8-4B40-84FA-3DDF4F3E1E21}" type="presParOf" srcId="{7DC4956B-DADB-AE48-99AF-E78E1FFF852D}" destId="{EA5B47F5-2BA3-2245-89AF-EA59593A7716}" srcOrd="0" destOrd="0" presId="urn:microsoft.com/office/officeart/2005/8/layout/process4"/>
    <dgm:cxn modelId="{D7EED5D3-3A3B-684A-9C10-0F0ADDA352DA}" type="presParOf" srcId="{EA5B47F5-2BA3-2245-89AF-EA59593A7716}" destId="{4AE9CDC5-E35C-1F4D-A127-EF4050AF9B26}" srcOrd="0" destOrd="0" presId="urn:microsoft.com/office/officeart/2005/8/layout/process4"/>
    <dgm:cxn modelId="{CD5B7EF8-7F70-2241-963E-7F7042F33EAD}" type="presParOf" srcId="{7DC4956B-DADB-AE48-99AF-E78E1FFF852D}" destId="{906CD0BF-C8ED-6246-BA44-CB193CBD99F5}" srcOrd="1" destOrd="0" presId="urn:microsoft.com/office/officeart/2005/8/layout/process4"/>
    <dgm:cxn modelId="{2E1A0307-7628-E541-AA6A-59C1B3984D5B}" type="presParOf" srcId="{7DC4956B-DADB-AE48-99AF-E78E1FFF852D}" destId="{71EBE9FD-739C-6940-AE40-B1E5142855D5}" srcOrd="2" destOrd="0" presId="urn:microsoft.com/office/officeart/2005/8/layout/process4"/>
    <dgm:cxn modelId="{C4DF5396-AB13-0A4E-8EA6-681B015DE1EE}" type="presParOf" srcId="{71EBE9FD-739C-6940-AE40-B1E5142855D5}" destId="{B5AC4E42-DFCB-2F46-8E0E-79ED4B954F28}" srcOrd="0" destOrd="0" presId="urn:microsoft.com/office/officeart/2005/8/layout/process4"/>
    <dgm:cxn modelId="{BDA30C90-3CBB-0E4E-9309-3DEFEAF77D71}" type="presParOf" srcId="{7DC4956B-DADB-AE48-99AF-E78E1FFF852D}" destId="{C849B7F3-AC3B-BE48-A85E-BDA61382CEB7}" srcOrd="3" destOrd="0" presId="urn:microsoft.com/office/officeart/2005/8/layout/process4"/>
    <dgm:cxn modelId="{229C53CF-4E88-B247-8589-1BB2175CEF54}" type="presParOf" srcId="{7DC4956B-DADB-AE48-99AF-E78E1FFF852D}" destId="{71D3D744-C88A-0546-91F9-EF51B96722A2}" srcOrd="4" destOrd="0" presId="urn:microsoft.com/office/officeart/2005/8/layout/process4"/>
    <dgm:cxn modelId="{F3C5B905-37B2-654E-AB5D-622D31410833}" type="presParOf" srcId="{71D3D744-C88A-0546-91F9-EF51B96722A2}" destId="{F11BECF3-9132-1A49-87E8-4A90F2E3B691}" srcOrd="0" destOrd="0" presId="urn:microsoft.com/office/officeart/2005/8/layout/process4"/>
  </dgm:cxnLst>
  <dgm:bg>
    <a:solidFill>
      <a:schemeClr val="tx1"/>
    </a:solidFill>
  </dgm:bg>
  <dgm:whole>
    <a:ln>
      <a:solidFill>
        <a:srgbClr val="D16349"/>
      </a:solidFill>
    </a:ln>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073513B-C86B-F240-86A1-CC1126DB45A4}" type="doc">
      <dgm:prSet loTypeId="urn:microsoft.com/office/officeart/2005/8/layout/vList2" loCatId="" qsTypeId="urn:microsoft.com/office/officeart/2005/8/quickstyle/3D3" qsCatId="3D" csTypeId="urn:microsoft.com/office/officeart/2005/8/colors/colorful2" csCatId="colorful"/>
      <dgm:spPr/>
      <dgm:t>
        <a:bodyPr/>
        <a:lstStyle/>
        <a:p>
          <a:endParaRPr lang="en-US"/>
        </a:p>
      </dgm:t>
    </dgm:pt>
    <dgm:pt modelId="{C08E34CC-01AF-6446-96BF-8A021B168A66}">
      <dgm:prSet/>
      <dgm:spPr/>
      <dgm:t>
        <a:bodyPr/>
        <a:lstStyle/>
        <a:p>
          <a:pPr rtl="0"/>
          <a:r>
            <a:rPr lang="en-US" b="1" smtClean="0"/>
            <a:t>Meibomian Gland Dysfunction  (MGD) ?</a:t>
          </a:r>
          <a:r>
            <a:rPr lang="en-US" smtClean="0"/>
            <a:t/>
          </a:r>
          <a:br>
            <a:rPr lang="en-US" smtClean="0"/>
          </a:br>
          <a:endParaRPr lang="en-US"/>
        </a:p>
      </dgm:t>
    </dgm:pt>
    <dgm:pt modelId="{3C76853D-7E50-354B-AC30-2E9ED882AEB0}" type="parTrans" cxnId="{D256BB4B-7D4B-3841-8632-6C1A5899FEA1}">
      <dgm:prSet/>
      <dgm:spPr/>
      <dgm:t>
        <a:bodyPr/>
        <a:lstStyle/>
        <a:p>
          <a:endParaRPr lang="en-US"/>
        </a:p>
      </dgm:t>
    </dgm:pt>
    <dgm:pt modelId="{AE42395D-543D-6347-AF8A-376B395F2385}" type="sibTrans" cxnId="{D256BB4B-7D4B-3841-8632-6C1A5899FEA1}">
      <dgm:prSet/>
      <dgm:spPr/>
      <dgm:t>
        <a:bodyPr/>
        <a:lstStyle/>
        <a:p>
          <a:endParaRPr lang="en-US"/>
        </a:p>
      </dgm:t>
    </dgm:pt>
    <dgm:pt modelId="{BE015E2E-9D84-8D45-9EE4-7A2C38CECBEF}" type="pres">
      <dgm:prSet presAssocID="{9073513B-C86B-F240-86A1-CC1126DB45A4}" presName="linear" presStyleCnt="0">
        <dgm:presLayoutVars>
          <dgm:animLvl val="lvl"/>
          <dgm:resizeHandles val="exact"/>
        </dgm:presLayoutVars>
      </dgm:prSet>
      <dgm:spPr/>
      <dgm:t>
        <a:bodyPr/>
        <a:lstStyle/>
        <a:p>
          <a:endParaRPr lang="en-US"/>
        </a:p>
      </dgm:t>
    </dgm:pt>
    <dgm:pt modelId="{31CCDE69-E5A6-C14D-9045-602DBEB33D7A}" type="pres">
      <dgm:prSet presAssocID="{C08E34CC-01AF-6446-96BF-8A021B168A66}" presName="parentText" presStyleLbl="node1" presStyleIdx="0" presStyleCnt="1">
        <dgm:presLayoutVars>
          <dgm:chMax val="0"/>
          <dgm:bulletEnabled val="1"/>
        </dgm:presLayoutVars>
      </dgm:prSet>
      <dgm:spPr/>
      <dgm:t>
        <a:bodyPr/>
        <a:lstStyle/>
        <a:p>
          <a:endParaRPr lang="en-US"/>
        </a:p>
      </dgm:t>
    </dgm:pt>
  </dgm:ptLst>
  <dgm:cxnLst>
    <dgm:cxn modelId="{B96C32D3-3460-D344-A297-CEB8E220329F}" type="presOf" srcId="{9073513B-C86B-F240-86A1-CC1126DB45A4}" destId="{BE015E2E-9D84-8D45-9EE4-7A2C38CECBEF}" srcOrd="0" destOrd="0" presId="urn:microsoft.com/office/officeart/2005/8/layout/vList2"/>
    <dgm:cxn modelId="{D256BB4B-7D4B-3841-8632-6C1A5899FEA1}" srcId="{9073513B-C86B-F240-86A1-CC1126DB45A4}" destId="{C08E34CC-01AF-6446-96BF-8A021B168A66}" srcOrd="0" destOrd="0" parTransId="{3C76853D-7E50-354B-AC30-2E9ED882AEB0}" sibTransId="{AE42395D-543D-6347-AF8A-376B395F2385}"/>
    <dgm:cxn modelId="{3F89768C-2E4E-AF40-A554-8F484019B110}" type="presOf" srcId="{C08E34CC-01AF-6446-96BF-8A021B168A66}" destId="{31CCDE69-E5A6-C14D-9045-602DBEB33D7A}" srcOrd="0" destOrd="0" presId="urn:microsoft.com/office/officeart/2005/8/layout/vList2"/>
    <dgm:cxn modelId="{D6154806-4091-7E47-AB75-F97A323FFD6B}" type="presParOf" srcId="{BE015E2E-9D84-8D45-9EE4-7A2C38CECBEF}" destId="{31CCDE69-E5A6-C14D-9045-602DBEB33D7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101AAB6-4287-DB41-98B0-A38E5755DD8E}" type="doc">
      <dgm:prSet loTypeId="urn:microsoft.com/office/officeart/2005/8/layout/vList2" loCatId="" qsTypeId="urn:microsoft.com/office/officeart/2005/8/quickstyle/3D3" qsCatId="3D" csTypeId="urn:microsoft.com/office/officeart/2005/8/colors/colorful2" csCatId="colorful" phldr="1"/>
      <dgm:spPr/>
      <dgm:t>
        <a:bodyPr/>
        <a:lstStyle/>
        <a:p>
          <a:endParaRPr lang="en-US"/>
        </a:p>
      </dgm:t>
    </dgm:pt>
    <dgm:pt modelId="{39201CDB-A88F-4D49-A78A-490C36C1EC1F}">
      <dgm:prSet/>
      <dgm:spPr>
        <a:solidFill>
          <a:srgbClr val="000090"/>
        </a:solidFill>
      </dgm:spPr>
      <dgm:t>
        <a:bodyPr/>
        <a:lstStyle/>
        <a:p>
          <a:pPr rtl="0"/>
          <a:r>
            <a:rPr lang="en-US" smtClean="0"/>
            <a:t>1-secondary to blepharitis (inflammation), </a:t>
          </a:r>
          <a:endParaRPr lang="en-US"/>
        </a:p>
      </dgm:t>
    </dgm:pt>
    <dgm:pt modelId="{16D42FEF-0162-0C4E-B21D-DF3E44277E12}" type="parTrans" cxnId="{DDFAA59A-7124-384A-98BE-661C39074F91}">
      <dgm:prSet/>
      <dgm:spPr/>
      <dgm:t>
        <a:bodyPr/>
        <a:lstStyle/>
        <a:p>
          <a:endParaRPr lang="en-US"/>
        </a:p>
      </dgm:t>
    </dgm:pt>
    <dgm:pt modelId="{0C697960-78C7-B940-A788-8723EB00BA10}" type="sibTrans" cxnId="{DDFAA59A-7124-384A-98BE-661C39074F91}">
      <dgm:prSet/>
      <dgm:spPr/>
      <dgm:t>
        <a:bodyPr/>
        <a:lstStyle/>
        <a:p>
          <a:endParaRPr lang="en-US"/>
        </a:p>
      </dgm:t>
    </dgm:pt>
    <dgm:pt modelId="{135AA54D-3525-214D-9537-5746DF845BD8}">
      <dgm:prSet/>
      <dgm:spPr>
        <a:solidFill>
          <a:srgbClr val="008000"/>
        </a:solidFill>
      </dgm:spPr>
      <dgm:t>
        <a:bodyPr/>
        <a:lstStyle/>
        <a:p>
          <a:pPr rtl="0"/>
          <a:r>
            <a:rPr lang="en-US" smtClean="0"/>
            <a:t>2-atrophic. </a:t>
          </a:r>
          <a:endParaRPr lang="en-US"/>
        </a:p>
      </dgm:t>
    </dgm:pt>
    <dgm:pt modelId="{AD3EF305-A074-0C46-A301-952ADC1593D3}" type="parTrans" cxnId="{3A06C4D2-EE8B-D04C-A533-3767E0410D8C}">
      <dgm:prSet/>
      <dgm:spPr/>
      <dgm:t>
        <a:bodyPr/>
        <a:lstStyle/>
        <a:p>
          <a:endParaRPr lang="en-US"/>
        </a:p>
      </dgm:t>
    </dgm:pt>
    <dgm:pt modelId="{624058F2-A8F5-9240-A2F6-9071840B5772}" type="sibTrans" cxnId="{3A06C4D2-EE8B-D04C-A533-3767E0410D8C}">
      <dgm:prSet/>
      <dgm:spPr/>
      <dgm:t>
        <a:bodyPr/>
        <a:lstStyle/>
        <a:p>
          <a:endParaRPr lang="en-US"/>
        </a:p>
      </dgm:t>
    </dgm:pt>
    <dgm:pt modelId="{692AEC59-01B0-9349-A428-C98B529976D3}">
      <dgm:prSet/>
      <dgm:spPr/>
      <dgm:t>
        <a:bodyPr/>
        <a:lstStyle/>
        <a:p>
          <a:pPr rtl="0"/>
          <a:r>
            <a:rPr lang="en-US" smtClean="0"/>
            <a:t>most often the </a:t>
          </a:r>
          <a:r>
            <a:rPr lang="en-US" b="1" smtClean="0"/>
            <a:t>glands becomes blocked </a:t>
          </a:r>
          <a:r>
            <a:rPr lang="en-US" smtClean="0"/>
            <a:t>because secretions become too thick. </a:t>
          </a:r>
          <a:endParaRPr lang="en-US"/>
        </a:p>
      </dgm:t>
    </dgm:pt>
    <dgm:pt modelId="{B11E9324-789C-FC49-B1B5-53B494816A1A}" type="parTrans" cxnId="{57D4C440-BA01-554F-9E1D-E23FE22B480C}">
      <dgm:prSet/>
      <dgm:spPr/>
      <dgm:t>
        <a:bodyPr/>
        <a:lstStyle/>
        <a:p>
          <a:endParaRPr lang="en-US"/>
        </a:p>
      </dgm:t>
    </dgm:pt>
    <dgm:pt modelId="{88DDC8DE-608A-6E40-B016-8E0F1D554332}" type="sibTrans" cxnId="{57D4C440-BA01-554F-9E1D-E23FE22B480C}">
      <dgm:prSet/>
      <dgm:spPr/>
      <dgm:t>
        <a:bodyPr/>
        <a:lstStyle/>
        <a:p>
          <a:endParaRPr lang="en-US"/>
        </a:p>
      </dgm:t>
    </dgm:pt>
    <dgm:pt modelId="{A383D4B9-F727-744F-8CD2-014D87813211}">
      <dgm:prSet/>
      <dgm:spPr/>
      <dgm:t>
        <a:bodyPr/>
        <a:lstStyle/>
        <a:p>
          <a:pPr rtl="0"/>
          <a:r>
            <a:rPr lang="en-US" smtClean="0"/>
            <a:t>If the glands become chronically blocked</a:t>
          </a:r>
          <a:r>
            <a:rPr lang="en-US" b="1" smtClean="0"/>
            <a:t>, they will be unable to secrete oil.</a:t>
          </a:r>
          <a:r>
            <a:rPr lang="en-US" smtClean="0"/>
            <a:t> </a:t>
          </a:r>
          <a:endParaRPr lang="en-US"/>
        </a:p>
      </dgm:t>
    </dgm:pt>
    <dgm:pt modelId="{D285DF1F-7E1D-3F47-9D86-9FF10490FAAB}" type="parTrans" cxnId="{2F2B5B1F-C16C-D241-808F-858AF9D5F8CD}">
      <dgm:prSet/>
      <dgm:spPr/>
      <dgm:t>
        <a:bodyPr/>
        <a:lstStyle/>
        <a:p>
          <a:endParaRPr lang="en-US"/>
        </a:p>
      </dgm:t>
    </dgm:pt>
    <dgm:pt modelId="{7091003A-C912-9A4B-8C4E-82A638375EA9}" type="sibTrans" cxnId="{2F2B5B1F-C16C-D241-808F-858AF9D5F8CD}">
      <dgm:prSet/>
      <dgm:spPr/>
      <dgm:t>
        <a:bodyPr/>
        <a:lstStyle/>
        <a:p>
          <a:endParaRPr lang="en-US"/>
        </a:p>
      </dgm:t>
    </dgm:pt>
    <dgm:pt modelId="{CFD936AD-BA0E-B64A-AC0E-9575B3E0CCE3}">
      <dgm:prSet/>
      <dgm:spPr/>
      <dgm:t>
        <a:bodyPr/>
        <a:lstStyle/>
        <a:p>
          <a:pPr rtl="0"/>
          <a:r>
            <a:rPr lang="en-US" smtClean="0"/>
            <a:t>This leads to permanent dry eye syndrome ?(DES) due to changes in the tear film.</a:t>
          </a:r>
          <a:endParaRPr lang="en-US"/>
        </a:p>
      </dgm:t>
    </dgm:pt>
    <dgm:pt modelId="{6EDF7862-3FCF-FF48-9E3C-8EEC8CEFF489}" type="parTrans" cxnId="{A0B37813-1FC1-204E-A089-7C52BBEB72B7}">
      <dgm:prSet/>
      <dgm:spPr/>
      <dgm:t>
        <a:bodyPr/>
        <a:lstStyle/>
        <a:p>
          <a:endParaRPr lang="en-US"/>
        </a:p>
      </dgm:t>
    </dgm:pt>
    <dgm:pt modelId="{C3B0396A-11BD-8243-8611-009DF2E10132}" type="sibTrans" cxnId="{A0B37813-1FC1-204E-A089-7C52BBEB72B7}">
      <dgm:prSet/>
      <dgm:spPr/>
      <dgm:t>
        <a:bodyPr/>
        <a:lstStyle/>
        <a:p>
          <a:endParaRPr lang="en-US"/>
        </a:p>
      </dgm:t>
    </dgm:pt>
    <dgm:pt modelId="{01E52DE8-021A-9949-8BD1-847901C169B8}">
      <dgm:prSet/>
      <dgm:spPr/>
      <dgm:t>
        <a:bodyPr/>
        <a:lstStyle/>
        <a:p>
          <a:pPr rtl="0"/>
          <a:r>
            <a:rPr lang="en-US" smtClean="0"/>
            <a:t>meibomian gland is androgen dependent that is seen more during menopose </a:t>
          </a:r>
          <a:endParaRPr lang="en-US"/>
        </a:p>
      </dgm:t>
    </dgm:pt>
    <dgm:pt modelId="{204AB7C0-C4AE-7449-B69C-9B4726D86918}" type="parTrans" cxnId="{E9B06998-79F2-B048-BA73-34DE09B50F49}">
      <dgm:prSet/>
      <dgm:spPr/>
      <dgm:t>
        <a:bodyPr/>
        <a:lstStyle/>
        <a:p>
          <a:endParaRPr lang="en-US"/>
        </a:p>
      </dgm:t>
    </dgm:pt>
    <dgm:pt modelId="{7BF5A23A-7C16-7047-BA97-9877042E37CB}" type="sibTrans" cxnId="{E9B06998-79F2-B048-BA73-34DE09B50F49}">
      <dgm:prSet/>
      <dgm:spPr/>
      <dgm:t>
        <a:bodyPr/>
        <a:lstStyle/>
        <a:p>
          <a:endParaRPr lang="en-US"/>
        </a:p>
      </dgm:t>
    </dgm:pt>
    <dgm:pt modelId="{55F83630-1F69-FA48-A8F8-190FFCE48207}" type="pres">
      <dgm:prSet presAssocID="{2101AAB6-4287-DB41-98B0-A38E5755DD8E}" presName="linear" presStyleCnt="0">
        <dgm:presLayoutVars>
          <dgm:animLvl val="lvl"/>
          <dgm:resizeHandles val="exact"/>
        </dgm:presLayoutVars>
      </dgm:prSet>
      <dgm:spPr/>
      <dgm:t>
        <a:bodyPr/>
        <a:lstStyle/>
        <a:p>
          <a:endParaRPr lang="en-US"/>
        </a:p>
      </dgm:t>
    </dgm:pt>
    <dgm:pt modelId="{E7D05162-C2E9-0E48-84AE-4ACF3F48F31F}" type="pres">
      <dgm:prSet presAssocID="{39201CDB-A88F-4D49-A78A-490C36C1EC1F}" presName="parentText" presStyleLbl="node1" presStyleIdx="0" presStyleCnt="2">
        <dgm:presLayoutVars>
          <dgm:chMax val="0"/>
          <dgm:bulletEnabled val="1"/>
        </dgm:presLayoutVars>
      </dgm:prSet>
      <dgm:spPr/>
      <dgm:t>
        <a:bodyPr/>
        <a:lstStyle/>
        <a:p>
          <a:endParaRPr lang="en-US"/>
        </a:p>
      </dgm:t>
    </dgm:pt>
    <dgm:pt modelId="{2D944743-DC48-B848-9D5C-D37A8B44A727}" type="pres">
      <dgm:prSet presAssocID="{0C697960-78C7-B940-A788-8723EB00BA10}" presName="spacer" presStyleCnt="0"/>
      <dgm:spPr/>
    </dgm:pt>
    <dgm:pt modelId="{CF149026-3CDA-294C-AA6A-33138D9C6B10}" type="pres">
      <dgm:prSet presAssocID="{135AA54D-3525-214D-9537-5746DF845BD8}" presName="parentText" presStyleLbl="node1" presStyleIdx="1" presStyleCnt="2">
        <dgm:presLayoutVars>
          <dgm:chMax val="0"/>
          <dgm:bulletEnabled val="1"/>
        </dgm:presLayoutVars>
      </dgm:prSet>
      <dgm:spPr/>
      <dgm:t>
        <a:bodyPr/>
        <a:lstStyle/>
        <a:p>
          <a:endParaRPr lang="en-US"/>
        </a:p>
      </dgm:t>
    </dgm:pt>
    <dgm:pt modelId="{B5B11362-816B-E74C-B5FA-37FA339B945B}" type="pres">
      <dgm:prSet presAssocID="{135AA54D-3525-214D-9537-5746DF845BD8}" presName="childText" presStyleLbl="revTx" presStyleIdx="0" presStyleCnt="1">
        <dgm:presLayoutVars>
          <dgm:bulletEnabled val="1"/>
        </dgm:presLayoutVars>
      </dgm:prSet>
      <dgm:spPr/>
      <dgm:t>
        <a:bodyPr/>
        <a:lstStyle/>
        <a:p>
          <a:endParaRPr lang="en-US"/>
        </a:p>
      </dgm:t>
    </dgm:pt>
  </dgm:ptLst>
  <dgm:cxnLst>
    <dgm:cxn modelId="{3620D602-7CFF-A941-B501-F6893AC06029}" type="presOf" srcId="{01E52DE8-021A-9949-8BD1-847901C169B8}" destId="{B5B11362-816B-E74C-B5FA-37FA339B945B}" srcOrd="0" destOrd="3" presId="urn:microsoft.com/office/officeart/2005/8/layout/vList2"/>
    <dgm:cxn modelId="{DDFAA59A-7124-384A-98BE-661C39074F91}" srcId="{2101AAB6-4287-DB41-98B0-A38E5755DD8E}" destId="{39201CDB-A88F-4D49-A78A-490C36C1EC1F}" srcOrd="0" destOrd="0" parTransId="{16D42FEF-0162-0C4E-B21D-DF3E44277E12}" sibTransId="{0C697960-78C7-B940-A788-8723EB00BA10}"/>
    <dgm:cxn modelId="{3F51C365-6355-8B49-80BF-CE2F4765CE91}" type="presOf" srcId="{A383D4B9-F727-744F-8CD2-014D87813211}" destId="{B5B11362-816B-E74C-B5FA-37FA339B945B}" srcOrd="0" destOrd="1" presId="urn:microsoft.com/office/officeart/2005/8/layout/vList2"/>
    <dgm:cxn modelId="{E23914A7-1B02-8F4A-9D40-9DEB5EC380C5}" type="presOf" srcId="{CFD936AD-BA0E-B64A-AC0E-9575B3E0CCE3}" destId="{B5B11362-816B-E74C-B5FA-37FA339B945B}" srcOrd="0" destOrd="2" presId="urn:microsoft.com/office/officeart/2005/8/layout/vList2"/>
    <dgm:cxn modelId="{3A06C4D2-EE8B-D04C-A533-3767E0410D8C}" srcId="{2101AAB6-4287-DB41-98B0-A38E5755DD8E}" destId="{135AA54D-3525-214D-9537-5746DF845BD8}" srcOrd="1" destOrd="0" parTransId="{AD3EF305-A074-0C46-A301-952ADC1593D3}" sibTransId="{624058F2-A8F5-9240-A2F6-9071840B5772}"/>
    <dgm:cxn modelId="{69302816-0311-C34E-8CD1-966B74F4B068}" type="presOf" srcId="{39201CDB-A88F-4D49-A78A-490C36C1EC1F}" destId="{E7D05162-C2E9-0E48-84AE-4ACF3F48F31F}" srcOrd="0" destOrd="0" presId="urn:microsoft.com/office/officeart/2005/8/layout/vList2"/>
    <dgm:cxn modelId="{E9B06998-79F2-B048-BA73-34DE09B50F49}" srcId="{135AA54D-3525-214D-9537-5746DF845BD8}" destId="{01E52DE8-021A-9949-8BD1-847901C169B8}" srcOrd="3" destOrd="0" parTransId="{204AB7C0-C4AE-7449-B69C-9B4726D86918}" sibTransId="{7BF5A23A-7C16-7047-BA97-9877042E37CB}"/>
    <dgm:cxn modelId="{A02A092A-39DD-5445-BFF0-77AE65BCEEF1}" type="presOf" srcId="{2101AAB6-4287-DB41-98B0-A38E5755DD8E}" destId="{55F83630-1F69-FA48-A8F8-190FFCE48207}" srcOrd="0" destOrd="0" presId="urn:microsoft.com/office/officeart/2005/8/layout/vList2"/>
    <dgm:cxn modelId="{A0B37813-1FC1-204E-A089-7C52BBEB72B7}" srcId="{135AA54D-3525-214D-9537-5746DF845BD8}" destId="{CFD936AD-BA0E-B64A-AC0E-9575B3E0CCE3}" srcOrd="2" destOrd="0" parTransId="{6EDF7862-3FCF-FF48-9E3C-8EEC8CEFF489}" sibTransId="{C3B0396A-11BD-8243-8611-009DF2E10132}"/>
    <dgm:cxn modelId="{2F2B5B1F-C16C-D241-808F-858AF9D5F8CD}" srcId="{135AA54D-3525-214D-9537-5746DF845BD8}" destId="{A383D4B9-F727-744F-8CD2-014D87813211}" srcOrd="1" destOrd="0" parTransId="{D285DF1F-7E1D-3F47-9D86-9FF10490FAAB}" sibTransId="{7091003A-C912-9A4B-8C4E-82A638375EA9}"/>
    <dgm:cxn modelId="{A4FCCBBA-32BF-A04C-BF95-0FB950711B37}" type="presOf" srcId="{135AA54D-3525-214D-9537-5746DF845BD8}" destId="{CF149026-3CDA-294C-AA6A-33138D9C6B10}" srcOrd="0" destOrd="0" presId="urn:microsoft.com/office/officeart/2005/8/layout/vList2"/>
    <dgm:cxn modelId="{6C9B1CF9-4B83-5342-A8E0-8ADCE3967A2A}" type="presOf" srcId="{692AEC59-01B0-9349-A428-C98B529976D3}" destId="{B5B11362-816B-E74C-B5FA-37FA339B945B}" srcOrd="0" destOrd="0" presId="urn:microsoft.com/office/officeart/2005/8/layout/vList2"/>
    <dgm:cxn modelId="{57D4C440-BA01-554F-9E1D-E23FE22B480C}" srcId="{135AA54D-3525-214D-9537-5746DF845BD8}" destId="{692AEC59-01B0-9349-A428-C98B529976D3}" srcOrd="0" destOrd="0" parTransId="{B11E9324-789C-FC49-B1B5-53B494816A1A}" sibTransId="{88DDC8DE-608A-6E40-B016-8E0F1D554332}"/>
    <dgm:cxn modelId="{EBC61E97-0964-144B-B07D-A00BBE51E8A5}" type="presParOf" srcId="{55F83630-1F69-FA48-A8F8-190FFCE48207}" destId="{E7D05162-C2E9-0E48-84AE-4ACF3F48F31F}" srcOrd="0" destOrd="0" presId="urn:microsoft.com/office/officeart/2005/8/layout/vList2"/>
    <dgm:cxn modelId="{D53ED6FD-74FB-754D-8459-ABC11C1EFE02}" type="presParOf" srcId="{55F83630-1F69-FA48-A8F8-190FFCE48207}" destId="{2D944743-DC48-B848-9D5C-D37A8B44A727}" srcOrd="1" destOrd="0" presId="urn:microsoft.com/office/officeart/2005/8/layout/vList2"/>
    <dgm:cxn modelId="{A9D113CE-A5D2-3F48-AB98-2E6EA83180B7}" type="presParOf" srcId="{55F83630-1F69-FA48-A8F8-190FFCE48207}" destId="{CF149026-3CDA-294C-AA6A-33138D9C6B10}" srcOrd="2" destOrd="0" presId="urn:microsoft.com/office/officeart/2005/8/layout/vList2"/>
    <dgm:cxn modelId="{A83365D9-8911-1747-8EF3-854E4E49D88C}" type="presParOf" srcId="{55F83630-1F69-FA48-A8F8-190FFCE48207}" destId="{B5B11362-816B-E74C-B5FA-37FA339B945B}" srcOrd="3"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6B5EB-E82C-784A-AC48-E8FF4E6F8979}">
      <dsp:nvSpPr>
        <dsp:cNvPr id="0" name=""/>
        <dsp:cNvSpPr/>
      </dsp:nvSpPr>
      <dsp:spPr>
        <a:xfrm>
          <a:off x="0" y="0"/>
          <a:ext cx="8503920" cy="1319175"/>
        </a:xfrm>
        <a:prstGeom prst="roundRect">
          <a:avLst/>
        </a:prstGeom>
        <a:solidFill>
          <a:srgbClr val="00009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en-US" sz="5500" kern="1200" dirty="0" smtClean="0"/>
            <a:t>classification of dry eye is </a:t>
          </a:r>
          <a:endParaRPr lang="en-US" sz="5500" kern="1200" dirty="0"/>
        </a:p>
      </dsp:txBody>
      <dsp:txXfrm>
        <a:off x="64397" y="64397"/>
        <a:ext cx="8375126" cy="1190381"/>
      </dsp:txXfrm>
    </dsp:sp>
    <dsp:sp modelId="{6B06684C-9524-A649-B3D6-E71D91C9F338}">
      <dsp:nvSpPr>
        <dsp:cNvPr id="0" name=""/>
        <dsp:cNvSpPr/>
      </dsp:nvSpPr>
      <dsp:spPr>
        <a:xfrm>
          <a:off x="0" y="1702223"/>
          <a:ext cx="8503920" cy="910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999" tIns="69850" rIns="391160" bIns="69850" numCol="1" spcCol="1270" anchor="t" anchorCtr="0">
          <a:noAutofit/>
        </a:bodyPr>
        <a:lstStyle/>
        <a:p>
          <a:pPr marL="285750" lvl="1" indent="-285750" algn="l" defTabSz="1911350" rtl="0">
            <a:lnSpc>
              <a:spcPct val="90000"/>
            </a:lnSpc>
            <a:spcBef>
              <a:spcPct val="0"/>
            </a:spcBef>
            <a:spcAft>
              <a:spcPct val="20000"/>
            </a:spcAft>
            <a:buChar char="••"/>
          </a:pPr>
          <a:r>
            <a:rPr lang="en-US" sz="4300" kern="1200" dirty="0" smtClean="0"/>
            <a:t>1-aqueous-deficient and </a:t>
          </a:r>
          <a:endParaRPr lang="en-US" sz="4300" kern="1200" dirty="0"/>
        </a:p>
      </dsp:txBody>
      <dsp:txXfrm>
        <a:off x="0" y="1702223"/>
        <a:ext cx="8503920" cy="910800"/>
      </dsp:txXfrm>
    </dsp:sp>
    <dsp:sp modelId="{A065C54A-32CB-D149-9A08-DBF967AAEB17}">
      <dsp:nvSpPr>
        <dsp:cNvPr id="0" name=""/>
        <dsp:cNvSpPr/>
      </dsp:nvSpPr>
      <dsp:spPr>
        <a:xfrm>
          <a:off x="0" y="2613023"/>
          <a:ext cx="8503920" cy="23819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endParaRPr lang="en-US" sz="5500" kern="1200" dirty="0"/>
        </a:p>
      </dsp:txBody>
      <dsp:txXfrm>
        <a:off x="11627" y="2624650"/>
        <a:ext cx="8480666" cy="214936"/>
      </dsp:txXfrm>
    </dsp:sp>
    <dsp:sp modelId="{2115E816-FB3E-C14F-9151-74B5CFFAA62E}">
      <dsp:nvSpPr>
        <dsp:cNvPr id="0" name=""/>
        <dsp:cNvSpPr/>
      </dsp:nvSpPr>
      <dsp:spPr>
        <a:xfrm>
          <a:off x="0" y="2851213"/>
          <a:ext cx="8503920" cy="13377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999" tIns="69850" rIns="391160" bIns="69850" numCol="1" spcCol="1270" anchor="t" anchorCtr="0">
          <a:noAutofit/>
        </a:bodyPr>
        <a:lstStyle/>
        <a:p>
          <a:pPr marL="285750" lvl="1" indent="-285750" algn="l" defTabSz="1911350" rtl="0">
            <a:lnSpc>
              <a:spcPct val="90000"/>
            </a:lnSpc>
            <a:spcBef>
              <a:spcPct val="0"/>
            </a:spcBef>
            <a:spcAft>
              <a:spcPct val="20000"/>
            </a:spcAft>
            <a:buChar char="••"/>
          </a:pPr>
          <a:r>
            <a:rPr lang="en-US" sz="4300" kern="1200" smtClean="0"/>
            <a:t>evaporative  (meibum deficiency)</a:t>
          </a:r>
          <a:endParaRPr lang="en-US" sz="4300" kern="1200"/>
        </a:p>
      </dsp:txBody>
      <dsp:txXfrm>
        <a:off x="0" y="2851213"/>
        <a:ext cx="8503920" cy="133773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07E4C4-528C-914C-9F92-59FA63D0F693}">
      <dsp:nvSpPr>
        <dsp:cNvPr id="0" name=""/>
        <dsp:cNvSpPr/>
      </dsp:nvSpPr>
      <dsp:spPr>
        <a:xfrm>
          <a:off x="0" y="7708"/>
          <a:ext cx="8534400" cy="743535"/>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en-US" sz="3100" kern="1200" dirty="0" smtClean="0">
              <a:solidFill>
                <a:srgbClr val="000000"/>
              </a:solidFill>
            </a:rPr>
            <a:t>Treatment Options for MGD</a:t>
          </a:r>
          <a:endParaRPr lang="en-US" sz="3100" kern="1200" dirty="0">
            <a:solidFill>
              <a:srgbClr val="000000"/>
            </a:solidFill>
          </a:endParaRPr>
        </a:p>
      </dsp:txBody>
      <dsp:txXfrm>
        <a:off x="36296" y="44004"/>
        <a:ext cx="8461808" cy="67094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CC0A4-819C-0C4D-ADEB-401C3750F426}">
      <dsp:nvSpPr>
        <dsp:cNvPr id="0" name=""/>
        <dsp:cNvSpPr/>
      </dsp:nvSpPr>
      <dsp:spPr>
        <a:xfrm>
          <a:off x="0" y="51434"/>
          <a:ext cx="8503920" cy="81549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1-warm compress</a:t>
          </a:r>
          <a:endParaRPr lang="en-US" sz="3400" kern="1200"/>
        </a:p>
      </dsp:txBody>
      <dsp:txXfrm>
        <a:off x="39809" y="91243"/>
        <a:ext cx="8424302" cy="735872"/>
      </dsp:txXfrm>
    </dsp:sp>
    <dsp:sp modelId="{6D2690D3-B08B-174F-964B-389C48A74647}">
      <dsp:nvSpPr>
        <dsp:cNvPr id="0" name=""/>
        <dsp:cNvSpPr/>
      </dsp:nvSpPr>
      <dsp:spPr>
        <a:xfrm>
          <a:off x="0" y="964844"/>
          <a:ext cx="8503920" cy="815490"/>
        </a:xfrm>
        <a:prstGeom prst="roundRect">
          <a:avLst/>
        </a:prstGeom>
        <a:solidFill>
          <a:schemeClr val="accent2">
            <a:hueOff val="1932342"/>
            <a:satOff val="-20663"/>
            <a:lumOff val="5392"/>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1932342"/>
              <a:satOff val="-20663"/>
              <a:lumOff val="5392"/>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2-lid massage</a:t>
          </a:r>
          <a:endParaRPr lang="en-US" sz="3400" kern="1200"/>
        </a:p>
      </dsp:txBody>
      <dsp:txXfrm>
        <a:off x="39809" y="1004653"/>
        <a:ext cx="8424302" cy="735872"/>
      </dsp:txXfrm>
    </dsp:sp>
    <dsp:sp modelId="{CB968605-E4EB-7642-85DD-1202CC5F1FC9}">
      <dsp:nvSpPr>
        <dsp:cNvPr id="0" name=""/>
        <dsp:cNvSpPr/>
      </dsp:nvSpPr>
      <dsp:spPr>
        <a:xfrm>
          <a:off x="0" y="1878255"/>
          <a:ext cx="8503920" cy="815490"/>
        </a:xfrm>
        <a:prstGeom prst="roundRect">
          <a:avLst/>
        </a:prstGeom>
        <a:solidFill>
          <a:schemeClr val="accent2">
            <a:hueOff val="3864684"/>
            <a:satOff val="-41326"/>
            <a:lumOff val="10784"/>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3864684"/>
              <a:satOff val="-41326"/>
              <a:lumOff val="10784"/>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t>3-lid scrub</a:t>
          </a:r>
          <a:endParaRPr lang="en-US" sz="3400" kern="1200"/>
        </a:p>
      </dsp:txBody>
      <dsp:txXfrm>
        <a:off x="39809" y="1918064"/>
        <a:ext cx="8424302" cy="735872"/>
      </dsp:txXfrm>
    </dsp:sp>
    <dsp:sp modelId="{E7A9DA49-67E1-8D46-A9C8-C27968E4262C}">
      <dsp:nvSpPr>
        <dsp:cNvPr id="0" name=""/>
        <dsp:cNvSpPr/>
      </dsp:nvSpPr>
      <dsp:spPr>
        <a:xfrm>
          <a:off x="0" y="2791665"/>
          <a:ext cx="8503920" cy="815490"/>
        </a:xfrm>
        <a:prstGeom prst="roundRect">
          <a:avLst/>
        </a:prstGeom>
        <a:solidFill>
          <a:schemeClr val="accent2">
            <a:hueOff val="5797025"/>
            <a:satOff val="-61990"/>
            <a:lumOff val="16177"/>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5797025"/>
              <a:satOff val="-61990"/>
              <a:lumOff val="16177"/>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mr-IN" sz="3400" kern="1200" smtClean="0"/>
            <a:t>4-omega 3</a:t>
          </a:r>
          <a:endParaRPr lang="mr-IN" sz="3400" kern="1200"/>
        </a:p>
      </dsp:txBody>
      <dsp:txXfrm>
        <a:off x="39809" y="2831474"/>
        <a:ext cx="8424302" cy="735872"/>
      </dsp:txXfrm>
    </dsp:sp>
    <dsp:sp modelId="{09F9AD00-9317-8943-83F4-40066227FB77}">
      <dsp:nvSpPr>
        <dsp:cNvPr id="0" name=""/>
        <dsp:cNvSpPr/>
      </dsp:nvSpPr>
      <dsp:spPr>
        <a:xfrm>
          <a:off x="0" y="3705075"/>
          <a:ext cx="8503920" cy="815490"/>
        </a:xfrm>
        <a:prstGeom prst="roundRect">
          <a:avLst/>
        </a:prstGeom>
        <a:solidFill>
          <a:schemeClr val="accent2">
            <a:hueOff val="7729367"/>
            <a:satOff val="-82653"/>
            <a:lumOff val="21569"/>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7729367"/>
              <a:satOff val="-82653"/>
              <a:lumOff val="2156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smtClean="0">
              <a:solidFill>
                <a:srgbClr val="FFFF00"/>
              </a:solidFill>
            </a:rPr>
            <a:t>5-Topical antibiotic drop (if infected) </a:t>
          </a:r>
          <a:endParaRPr lang="en-US" sz="3400" kern="1200">
            <a:solidFill>
              <a:srgbClr val="FFFF00"/>
            </a:solidFill>
          </a:endParaRPr>
        </a:p>
      </dsp:txBody>
      <dsp:txXfrm>
        <a:off x="39809" y="3744884"/>
        <a:ext cx="8424302" cy="73587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54E688-69F0-4C4E-8570-217763C3B44A}">
      <dsp:nvSpPr>
        <dsp:cNvPr id="0" name=""/>
        <dsp:cNvSpPr/>
      </dsp:nvSpPr>
      <dsp:spPr>
        <a:xfrm>
          <a:off x="0" y="59580"/>
          <a:ext cx="8503920" cy="503685"/>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smtClean="0"/>
            <a:t>1-Humidify your work and living environment.</a:t>
          </a:r>
          <a:endParaRPr lang="en-US" sz="2100" kern="1200"/>
        </a:p>
      </dsp:txBody>
      <dsp:txXfrm>
        <a:off x="24588" y="84168"/>
        <a:ext cx="8454744" cy="454509"/>
      </dsp:txXfrm>
    </dsp:sp>
    <dsp:sp modelId="{1084CC1E-2F81-C64A-A682-9485FFBD8017}">
      <dsp:nvSpPr>
        <dsp:cNvPr id="0" name=""/>
        <dsp:cNvSpPr/>
      </dsp:nvSpPr>
      <dsp:spPr>
        <a:xfrm>
          <a:off x="0" y="623745"/>
          <a:ext cx="8503920" cy="503685"/>
        </a:xfrm>
        <a:prstGeom prst="roundRect">
          <a:avLst/>
        </a:prstGeom>
        <a:solidFill>
          <a:schemeClr val="accent2">
            <a:hueOff val="1104195"/>
            <a:satOff val="-11808"/>
            <a:lumOff val="3081"/>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1104195"/>
              <a:satOff val="-11808"/>
              <a:lumOff val="3081"/>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smtClean="0"/>
            <a:t>2-Wear contact lenses sparingly.</a:t>
          </a:r>
          <a:endParaRPr lang="en-US" sz="2100" kern="1200"/>
        </a:p>
      </dsp:txBody>
      <dsp:txXfrm>
        <a:off x="24588" y="648333"/>
        <a:ext cx="8454744" cy="454509"/>
      </dsp:txXfrm>
    </dsp:sp>
    <dsp:sp modelId="{8D6E7649-67DF-9D4C-8072-A0B5C942AD8C}">
      <dsp:nvSpPr>
        <dsp:cNvPr id="0" name=""/>
        <dsp:cNvSpPr/>
      </dsp:nvSpPr>
      <dsp:spPr>
        <a:xfrm>
          <a:off x="0" y="1187910"/>
          <a:ext cx="8503920" cy="503685"/>
        </a:xfrm>
        <a:prstGeom prst="roundRect">
          <a:avLst/>
        </a:prstGeom>
        <a:solidFill>
          <a:schemeClr val="accent2">
            <a:hueOff val="2208391"/>
            <a:satOff val="-23615"/>
            <a:lumOff val="6163"/>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2208391"/>
              <a:satOff val="-23615"/>
              <a:lumOff val="6163"/>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smtClean="0"/>
            <a:t>3-Take breaks from your computer screen.</a:t>
          </a:r>
          <a:endParaRPr lang="en-US" sz="2100" kern="1200"/>
        </a:p>
      </dsp:txBody>
      <dsp:txXfrm>
        <a:off x="24588" y="1212498"/>
        <a:ext cx="8454744" cy="454509"/>
      </dsp:txXfrm>
    </dsp:sp>
    <dsp:sp modelId="{C5F0A148-ACBC-374D-B28F-EAEF3C32EBAB}">
      <dsp:nvSpPr>
        <dsp:cNvPr id="0" name=""/>
        <dsp:cNvSpPr/>
      </dsp:nvSpPr>
      <dsp:spPr>
        <a:xfrm>
          <a:off x="0" y="1752075"/>
          <a:ext cx="8503920" cy="503685"/>
        </a:xfrm>
        <a:prstGeom prst="roundRect">
          <a:avLst/>
        </a:prstGeom>
        <a:solidFill>
          <a:schemeClr val="accent2">
            <a:hueOff val="3312586"/>
            <a:satOff val="-35423"/>
            <a:lumOff val="9244"/>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3312586"/>
              <a:satOff val="-35423"/>
              <a:lumOff val="9244"/>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smtClean="0"/>
            <a:t>4-Do some blinking exercises.</a:t>
          </a:r>
          <a:endParaRPr lang="en-US" sz="2100" kern="1200"/>
        </a:p>
      </dsp:txBody>
      <dsp:txXfrm>
        <a:off x="24588" y="1776663"/>
        <a:ext cx="8454744" cy="454509"/>
      </dsp:txXfrm>
    </dsp:sp>
    <dsp:sp modelId="{080BCC8D-7EB4-204B-9317-781253F7F1DD}">
      <dsp:nvSpPr>
        <dsp:cNvPr id="0" name=""/>
        <dsp:cNvSpPr/>
      </dsp:nvSpPr>
      <dsp:spPr>
        <a:xfrm>
          <a:off x="0" y="2316240"/>
          <a:ext cx="8503920" cy="503685"/>
        </a:xfrm>
        <a:prstGeom prst="roundRect">
          <a:avLst/>
        </a:prstGeom>
        <a:solidFill>
          <a:schemeClr val="accent2">
            <a:hueOff val="4416781"/>
            <a:satOff val="-47230"/>
            <a:lumOff val="12325"/>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4416781"/>
              <a:satOff val="-47230"/>
              <a:lumOff val="12325"/>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smtClean="0"/>
            <a:t>5-Eat a healthy diet.</a:t>
          </a:r>
          <a:endParaRPr lang="en-US" sz="2100" kern="1200"/>
        </a:p>
      </dsp:txBody>
      <dsp:txXfrm>
        <a:off x="24588" y="2340828"/>
        <a:ext cx="8454744" cy="454509"/>
      </dsp:txXfrm>
    </dsp:sp>
    <dsp:sp modelId="{776F51A6-F088-E44C-9543-D176B8D2CFBA}">
      <dsp:nvSpPr>
        <dsp:cNvPr id="0" name=""/>
        <dsp:cNvSpPr/>
      </dsp:nvSpPr>
      <dsp:spPr>
        <a:xfrm>
          <a:off x="0" y="2880405"/>
          <a:ext cx="8503920" cy="503685"/>
        </a:xfrm>
        <a:prstGeom prst="roundRect">
          <a:avLst/>
        </a:prstGeom>
        <a:solidFill>
          <a:schemeClr val="accent2">
            <a:hueOff val="5520976"/>
            <a:satOff val="-59038"/>
            <a:lumOff val="15406"/>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5520976"/>
              <a:satOff val="-59038"/>
              <a:lumOff val="15406"/>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smtClean="0"/>
            <a:t>6-Eat lots of Omega 3 fish oils</a:t>
          </a:r>
          <a:endParaRPr lang="en-US" sz="2100" kern="1200"/>
        </a:p>
      </dsp:txBody>
      <dsp:txXfrm>
        <a:off x="24588" y="2904993"/>
        <a:ext cx="8454744" cy="454509"/>
      </dsp:txXfrm>
    </dsp:sp>
    <dsp:sp modelId="{5A489AF8-F93D-CE41-A114-CD776E1E55A1}">
      <dsp:nvSpPr>
        <dsp:cNvPr id="0" name=""/>
        <dsp:cNvSpPr/>
      </dsp:nvSpPr>
      <dsp:spPr>
        <a:xfrm>
          <a:off x="0" y="3444570"/>
          <a:ext cx="8503920" cy="503685"/>
        </a:xfrm>
        <a:prstGeom prst="roundRect">
          <a:avLst/>
        </a:prstGeom>
        <a:solidFill>
          <a:schemeClr val="accent2">
            <a:hueOff val="6625172"/>
            <a:satOff val="-70845"/>
            <a:lumOff val="18488"/>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6625172"/>
              <a:satOff val="-70845"/>
              <a:lumOff val="18488"/>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smtClean="0"/>
            <a:t>7-Engage in proper eye and eyelid hygiene.</a:t>
          </a:r>
          <a:endParaRPr lang="en-US" sz="2100" kern="1200"/>
        </a:p>
      </dsp:txBody>
      <dsp:txXfrm>
        <a:off x="24588" y="3469158"/>
        <a:ext cx="8454744" cy="454509"/>
      </dsp:txXfrm>
    </dsp:sp>
    <dsp:sp modelId="{D297DFFC-2C9A-8B4B-8FD1-5A3FFD245CB5}">
      <dsp:nvSpPr>
        <dsp:cNvPr id="0" name=""/>
        <dsp:cNvSpPr/>
      </dsp:nvSpPr>
      <dsp:spPr>
        <a:xfrm>
          <a:off x="0" y="4008735"/>
          <a:ext cx="8503920" cy="503685"/>
        </a:xfrm>
        <a:prstGeom prst="roundRect">
          <a:avLst/>
        </a:prstGeom>
        <a:solidFill>
          <a:schemeClr val="accent2">
            <a:hueOff val="7729367"/>
            <a:satOff val="-82653"/>
            <a:lumOff val="21569"/>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7729367"/>
              <a:satOff val="-82653"/>
              <a:lumOff val="2156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smtClean="0"/>
            <a:t>8-Seek medical attention.</a:t>
          </a:r>
          <a:endParaRPr lang="en-US" sz="2100" kern="1200"/>
        </a:p>
      </dsp:txBody>
      <dsp:txXfrm>
        <a:off x="24588" y="4033323"/>
        <a:ext cx="8454744" cy="45450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CF9ACD-A5EE-6A43-8449-BAF9DD7EDE4B}">
      <dsp:nvSpPr>
        <dsp:cNvPr id="0" name=""/>
        <dsp:cNvSpPr/>
      </dsp:nvSpPr>
      <dsp:spPr>
        <a:xfrm>
          <a:off x="0" y="25"/>
          <a:ext cx="8534400" cy="75890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solidFill>
                <a:srgbClr val="000090"/>
              </a:solidFill>
            </a:rPr>
            <a:t>Causes, Treatment, Diagnosis of MGD </a:t>
          </a:r>
          <a:r>
            <a:rPr lang="en-US" sz="1900" kern="1200" dirty="0" smtClean="0"/>
            <a:t/>
          </a:r>
          <a:br>
            <a:rPr lang="en-US" sz="1900" kern="1200" dirty="0" smtClean="0"/>
          </a:br>
          <a:endParaRPr lang="en-US" sz="1900" kern="1200" dirty="0"/>
        </a:p>
      </dsp:txBody>
      <dsp:txXfrm>
        <a:off x="37046" y="37071"/>
        <a:ext cx="8460308" cy="68480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E0874D-8215-BB42-80D3-B12AA0159DA5}">
      <dsp:nvSpPr>
        <dsp:cNvPr id="0" name=""/>
        <dsp:cNvSpPr/>
      </dsp:nvSpPr>
      <dsp:spPr>
        <a:xfrm>
          <a:off x="0" y="14716"/>
          <a:ext cx="9144000" cy="1092441"/>
        </a:xfrm>
        <a:prstGeom prst="roundRect">
          <a:avLst/>
        </a:prstGeom>
        <a:solidFill>
          <a:srgbClr val="0000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smtClean="0"/>
            <a:t>On both your upper and lower eyelids near to your lashes. </a:t>
          </a:r>
          <a:endParaRPr lang="en-US" sz="2000" kern="1200"/>
        </a:p>
      </dsp:txBody>
      <dsp:txXfrm>
        <a:off x="53329" y="68045"/>
        <a:ext cx="9037342" cy="985783"/>
      </dsp:txXfrm>
    </dsp:sp>
    <dsp:sp modelId="{508D7141-E7C7-FD45-91F3-18319762EF86}">
      <dsp:nvSpPr>
        <dsp:cNvPr id="0" name=""/>
        <dsp:cNvSpPr/>
      </dsp:nvSpPr>
      <dsp:spPr>
        <a:xfrm>
          <a:off x="0" y="1164758"/>
          <a:ext cx="9144000" cy="1092441"/>
        </a:xfrm>
        <a:prstGeom prst="roundRect">
          <a:avLst/>
        </a:prstGeom>
        <a:solidFill>
          <a:srgbClr val="FF00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rgbClr val="000000"/>
              </a:solidFill>
            </a:rPr>
            <a:t>Whenever you blink, the pressure makes these glands to excrete oil. </a:t>
          </a:r>
          <a:endParaRPr lang="en-US" sz="2000" b="1" kern="1200" dirty="0">
            <a:solidFill>
              <a:srgbClr val="000000"/>
            </a:solidFill>
          </a:endParaRPr>
        </a:p>
      </dsp:txBody>
      <dsp:txXfrm>
        <a:off x="53329" y="1218087"/>
        <a:ext cx="9037342" cy="985783"/>
      </dsp:txXfrm>
    </dsp:sp>
    <dsp:sp modelId="{025E2BEE-4CD3-644D-A150-A6CA3084F287}">
      <dsp:nvSpPr>
        <dsp:cNvPr id="0" name=""/>
        <dsp:cNvSpPr/>
      </dsp:nvSpPr>
      <dsp:spPr>
        <a:xfrm>
          <a:off x="0" y="2314800"/>
          <a:ext cx="9144000" cy="1092441"/>
        </a:xfrm>
        <a:prstGeom prst="roundRect">
          <a:avLst/>
        </a:prstGeom>
        <a:solidFill>
          <a:schemeClr val="accent2">
            <a:hueOff val="5152912"/>
            <a:satOff val="-55102"/>
            <a:lumOff val="1437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solidFill>
                <a:schemeClr val="tx1"/>
              </a:solidFill>
            </a:rPr>
            <a:t>This oil, in turn, ensures tears do not evaporate too quickly, allowing them to keep the eye moisturized</a:t>
          </a:r>
          <a:endParaRPr lang="en-US" sz="2000" kern="1200" dirty="0">
            <a:solidFill>
              <a:schemeClr val="tx1"/>
            </a:solidFill>
          </a:endParaRPr>
        </a:p>
      </dsp:txBody>
      <dsp:txXfrm>
        <a:off x="53329" y="2368129"/>
        <a:ext cx="9037342" cy="985783"/>
      </dsp:txXfrm>
    </dsp:sp>
    <dsp:sp modelId="{DAF22423-52DF-AD4E-BCE9-8536DBD8F136}">
      <dsp:nvSpPr>
        <dsp:cNvPr id="0" name=""/>
        <dsp:cNvSpPr/>
      </dsp:nvSpPr>
      <dsp:spPr>
        <a:xfrm>
          <a:off x="0" y="3464841"/>
          <a:ext cx="9144000" cy="1092441"/>
        </a:xfrm>
        <a:prstGeom prst="roundRect">
          <a:avLst/>
        </a:prstGeom>
        <a:solidFill>
          <a:srgbClr val="0000FF"/>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Some people, however, have </a:t>
          </a:r>
          <a:r>
            <a:rPr lang="en-US" sz="2000" kern="1200" dirty="0" err="1" smtClean="0"/>
            <a:t>Meibomian</a:t>
          </a:r>
          <a:r>
            <a:rPr lang="en-US" sz="2000" kern="1200" dirty="0" smtClean="0"/>
            <a:t> gland dysfunction (MGD), which means that the glands produce either </a:t>
          </a:r>
          <a:r>
            <a:rPr lang="en-US" sz="2000" b="1" kern="1200" dirty="0" smtClean="0"/>
            <a:t>too much </a:t>
          </a:r>
          <a:r>
            <a:rPr lang="en-US" sz="2000" kern="1200" dirty="0" smtClean="0"/>
            <a:t>or, more commonly</a:t>
          </a:r>
          <a:r>
            <a:rPr lang="en-US" sz="2000" b="1" kern="1200" dirty="0" smtClean="0"/>
            <a:t>, too little oil.</a:t>
          </a:r>
          <a:endParaRPr lang="en-US" sz="2000" kern="1200" dirty="0"/>
        </a:p>
      </dsp:txBody>
      <dsp:txXfrm>
        <a:off x="53329" y="3518170"/>
        <a:ext cx="9037342" cy="98578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BB1DED-669A-0841-8483-46E06D312B30}">
      <dsp:nvSpPr>
        <dsp:cNvPr id="0" name=""/>
        <dsp:cNvSpPr/>
      </dsp:nvSpPr>
      <dsp:spPr>
        <a:xfrm>
          <a:off x="0" y="414"/>
          <a:ext cx="8534400" cy="758123"/>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en-US" sz="4400" b="1" kern="1200" dirty="0" smtClean="0">
              <a:solidFill>
                <a:srgbClr val="000090"/>
              </a:solidFill>
            </a:rPr>
            <a:t>Causes of MGD</a:t>
          </a:r>
          <a:r>
            <a:rPr lang="en-US" sz="1900" kern="1200" dirty="0" smtClean="0"/>
            <a:t/>
          </a:r>
          <a:br>
            <a:rPr lang="en-US" sz="1900" kern="1200" dirty="0" smtClean="0"/>
          </a:br>
          <a:endParaRPr lang="en-US" sz="1900" kern="1200" dirty="0"/>
        </a:p>
      </dsp:txBody>
      <dsp:txXfrm>
        <a:off x="37009" y="37423"/>
        <a:ext cx="8460382" cy="68410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629487-03FC-B64C-8870-CDB718D950F1}">
      <dsp:nvSpPr>
        <dsp:cNvPr id="0" name=""/>
        <dsp:cNvSpPr/>
      </dsp:nvSpPr>
      <dsp:spPr>
        <a:xfrm>
          <a:off x="0" y="26640"/>
          <a:ext cx="8503920" cy="127296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i="1" u="sng" kern="1200" smtClean="0"/>
            <a:t>The exact causes of MGD are often not known </a:t>
          </a:r>
          <a:endParaRPr lang="en-US" sz="3200" kern="1200"/>
        </a:p>
      </dsp:txBody>
      <dsp:txXfrm>
        <a:off x="62141" y="88781"/>
        <a:ext cx="8379638" cy="1148678"/>
      </dsp:txXfrm>
    </dsp:sp>
    <dsp:sp modelId="{AD4391C8-6A2D-0B48-BEFD-52D24B50F384}">
      <dsp:nvSpPr>
        <dsp:cNvPr id="0" name=""/>
        <dsp:cNvSpPr/>
      </dsp:nvSpPr>
      <dsp:spPr>
        <a:xfrm>
          <a:off x="0" y="1299600"/>
          <a:ext cx="8503920" cy="3245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999"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en-US" sz="2500" b="1" kern="1200" dirty="0" smtClean="0"/>
            <a:t>Age</a:t>
          </a:r>
          <a:r>
            <a:rPr lang="en-US" sz="2500" kern="1200" dirty="0" smtClean="0"/>
            <a:t>, with MGD being more common in older people			</a:t>
          </a:r>
          <a:r>
            <a:rPr lang="en-US" sz="2500" b="1" u="sng" kern="1200" dirty="0" smtClean="0"/>
            <a:t>Prescriptions</a:t>
          </a:r>
          <a:r>
            <a:rPr lang="en-US" sz="2500" kern="1200" dirty="0" smtClean="0"/>
            <a:t> </a:t>
          </a:r>
          <a:endParaRPr lang="en-US" sz="2500" kern="1200" dirty="0"/>
        </a:p>
        <a:p>
          <a:pPr marL="228600" lvl="1" indent="-228600" algn="l" defTabSz="1111250" rtl="0">
            <a:lnSpc>
              <a:spcPct val="90000"/>
            </a:lnSpc>
            <a:spcBef>
              <a:spcPct val="0"/>
            </a:spcBef>
            <a:spcAft>
              <a:spcPct val="20000"/>
            </a:spcAft>
            <a:buChar char="••"/>
          </a:pPr>
          <a:r>
            <a:rPr lang="en-US" sz="2500" kern="1200" dirty="0" smtClean="0"/>
            <a:t>Retinoic acid (acne treatment) </a:t>
          </a:r>
          <a:endParaRPr lang="en-US" sz="2500" kern="1200" dirty="0"/>
        </a:p>
        <a:p>
          <a:pPr marL="228600" lvl="1" indent="-228600" algn="l" defTabSz="1111250" rtl="0">
            <a:lnSpc>
              <a:spcPct val="90000"/>
            </a:lnSpc>
            <a:spcBef>
              <a:spcPct val="0"/>
            </a:spcBef>
            <a:spcAft>
              <a:spcPct val="20000"/>
            </a:spcAft>
            <a:buChar char="••"/>
          </a:pPr>
          <a:r>
            <a:rPr lang="en-US" sz="2500" kern="1200" smtClean="0"/>
            <a:t>HORMON for menopause </a:t>
          </a:r>
          <a:endParaRPr lang="en-US" sz="2500" kern="1200"/>
        </a:p>
        <a:p>
          <a:pPr marL="228600" lvl="1" indent="-228600" algn="l" defTabSz="1111250" rtl="0">
            <a:lnSpc>
              <a:spcPct val="90000"/>
            </a:lnSpc>
            <a:spcBef>
              <a:spcPct val="0"/>
            </a:spcBef>
            <a:spcAft>
              <a:spcPct val="20000"/>
            </a:spcAft>
            <a:buChar char="••"/>
          </a:pPr>
          <a:r>
            <a:rPr lang="en-US" sz="2500" kern="1200" smtClean="0"/>
            <a:t>Antidepressants,</a:t>
          </a:r>
          <a:endParaRPr lang="en-US" sz="2500" kern="1200"/>
        </a:p>
        <a:p>
          <a:pPr marL="228600" lvl="1" indent="-228600" algn="l" defTabSz="1111250" rtl="0">
            <a:lnSpc>
              <a:spcPct val="90000"/>
            </a:lnSpc>
            <a:spcBef>
              <a:spcPct val="0"/>
            </a:spcBef>
            <a:spcAft>
              <a:spcPct val="20000"/>
            </a:spcAft>
            <a:buChar char="••"/>
          </a:pPr>
          <a:r>
            <a:rPr lang="en-US" sz="2500" kern="1200" smtClean="0"/>
            <a:t>Antihistamines, </a:t>
          </a:r>
          <a:endParaRPr lang="en-US" sz="2500" kern="1200"/>
        </a:p>
        <a:p>
          <a:pPr marL="228600" lvl="1" indent="-228600" algn="l" defTabSz="1111250" rtl="0">
            <a:lnSpc>
              <a:spcPct val="90000"/>
            </a:lnSpc>
            <a:spcBef>
              <a:spcPct val="0"/>
            </a:spcBef>
            <a:spcAft>
              <a:spcPct val="20000"/>
            </a:spcAft>
            <a:buChar char="••"/>
          </a:pPr>
          <a:r>
            <a:rPr lang="en-US" sz="2500" kern="1200" dirty="0" smtClean="0"/>
            <a:t>Anti-androgen medication (used to treat prostatic hypertrophy).</a:t>
          </a:r>
          <a:endParaRPr lang="en-US" sz="2500" kern="1200" dirty="0"/>
        </a:p>
      </dsp:txBody>
      <dsp:txXfrm>
        <a:off x="0" y="1299600"/>
        <a:ext cx="8503920" cy="32457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0A437-322F-884E-B1C1-6EE8877594BD}">
      <dsp:nvSpPr>
        <dsp:cNvPr id="0" name=""/>
        <dsp:cNvSpPr/>
      </dsp:nvSpPr>
      <dsp:spPr>
        <a:xfrm>
          <a:off x="0" y="7708"/>
          <a:ext cx="8534400" cy="743535"/>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en-US" sz="3100" b="1" kern="1200" dirty="0" smtClean="0">
              <a:solidFill>
                <a:srgbClr val="000090"/>
              </a:solidFill>
            </a:rPr>
            <a:t>Causes of MGD</a:t>
          </a:r>
          <a:endParaRPr lang="en-US" sz="3100" kern="1200" dirty="0">
            <a:solidFill>
              <a:srgbClr val="000090"/>
            </a:solidFill>
          </a:endParaRPr>
        </a:p>
      </dsp:txBody>
      <dsp:txXfrm>
        <a:off x="36296" y="44004"/>
        <a:ext cx="8461808" cy="67094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0B4242-631E-E643-B93E-9AD84B7C9173}">
      <dsp:nvSpPr>
        <dsp:cNvPr id="0" name=""/>
        <dsp:cNvSpPr/>
      </dsp:nvSpPr>
      <dsp:spPr>
        <a:xfrm>
          <a:off x="0" y="349500"/>
          <a:ext cx="8503920" cy="1231479"/>
        </a:xfrm>
        <a:prstGeom prst="roundRect">
          <a:avLst/>
        </a:prstGeom>
        <a:solidFill>
          <a:srgbClr val="0000FF"/>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kern="1200" smtClean="0"/>
            <a:t>treated with a combination of</a:t>
          </a:r>
          <a:endParaRPr lang="en-US" sz="3100" kern="1200"/>
        </a:p>
      </dsp:txBody>
      <dsp:txXfrm>
        <a:off x="60116" y="409616"/>
        <a:ext cx="8383688" cy="1111247"/>
      </dsp:txXfrm>
    </dsp:sp>
    <dsp:sp modelId="{0946CA6F-D5C3-CB41-8713-43098D1CC8B7}">
      <dsp:nvSpPr>
        <dsp:cNvPr id="0" name=""/>
        <dsp:cNvSpPr/>
      </dsp:nvSpPr>
      <dsp:spPr>
        <a:xfrm>
          <a:off x="0" y="1670260"/>
          <a:ext cx="8503920" cy="1231479"/>
        </a:xfrm>
        <a:prstGeom prst="roundRect">
          <a:avLst/>
        </a:prstGeom>
        <a:solidFill>
          <a:schemeClr val="tx1"/>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b="1" kern="1200" smtClean="0"/>
            <a:t>IPL  </a:t>
          </a:r>
          <a:r>
            <a:rPr lang="en-US" sz="3100" kern="1200" smtClean="0"/>
            <a:t>+</a:t>
          </a:r>
          <a:r>
            <a:rPr lang="en-US" sz="3100" b="1" kern="1200" smtClean="0"/>
            <a:t>MGX</a:t>
          </a:r>
          <a:endParaRPr lang="en-US" sz="3100" kern="1200"/>
        </a:p>
      </dsp:txBody>
      <dsp:txXfrm>
        <a:off x="60116" y="1730376"/>
        <a:ext cx="8383688" cy="1111247"/>
      </dsp:txXfrm>
    </dsp:sp>
    <dsp:sp modelId="{6A2B17EE-9FC7-854B-B350-F2A1E93F9F32}">
      <dsp:nvSpPr>
        <dsp:cNvPr id="0" name=""/>
        <dsp:cNvSpPr/>
      </dsp:nvSpPr>
      <dsp:spPr>
        <a:xfrm>
          <a:off x="0" y="2991019"/>
          <a:ext cx="8503920" cy="1231479"/>
        </a:xfrm>
        <a:prstGeom prst="roundRect">
          <a:avLst/>
        </a:prstGeom>
        <a:solidFill>
          <a:srgbClr val="FF000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kern="1200" smtClean="0"/>
            <a:t>Results in a significant improvement in dry eye symptoms and meibomian gland function</a:t>
          </a:r>
          <a:endParaRPr lang="en-US" sz="3100" kern="1200"/>
        </a:p>
      </dsp:txBody>
      <dsp:txXfrm>
        <a:off x="60116" y="3051135"/>
        <a:ext cx="8383688" cy="111124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12FED8-913A-1947-9516-F53AE0877A78}">
      <dsp:nvSpPr>
        <dsp:cNvPr id="0" name=""/>
        <dsp:cNvSpPr/>
      </dsp:nvSpPr>
      <dsp:spPr>
        <a:xfrm>
          <a:off x="0" y="345"/>
          <a:ext cx="8534400" cy="75826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solidFill>
                <a:srgbClr val="000000"/>
              </a:solidFill>
            </a:rPr>
            <a:t>safety glasses  + adhesive shields </a:t>
          </a:r>
          <a:br>
            <a:rPr lang="en-US" sz="2800" b="1" kern="1200" dirty="0" smtClean="0">
              <a:solidFill>
                <a:srgbClr val="000000"/>
              </a:solidFill>
            </a:rPr>
          </a:br>
          <a:endParaRPr lang="en-US" sz="2800" b="1" kern="1200" dirty="0">
            <a:solidFill>
              <a:srgbClr val="000000"/>
            </a:solidFill>
          </a:endParaRPr>
        </a:p>
      </dsp:txBody>
      <dsp:txXfrm>
        <a:off x="37015" y="37360"/>
        <a:ext cx="8460370" cy="6842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D5B736-1E76-E64F-802B-D7B95413852A}">
      <dsp:nvSpPr>
        <dsp:cNvPr id="0" name=""/>
        <dsp:cNvSpPr/>
      </dsp:nvSpPr>
      <dsp:spPr>
        <a:xfrm>
          <a:off x="0" y="76589"/>
          <a:ext cx="8503920" cy="835379"/>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kern="1200" dirty="0" smtClean="0">
              <a:solidFill>
                <a:schemeClr val="tx1"/>
              </a:solidFill>
            </a:rPr>
            <a:t>DES happens when there is a deficiency in the </a:t>
          </a:r>
          <a:r>
            <a:rPr lang="en-US" sz="2100" b="1" kern="1200" dirty="0" smtClean="0">
              <a:solidFill>
                <a:schemeClr val="tx1"/>
              </a:solidFill>
            </a:rPr>
            <a:t>aqueous</a:t>
          </a:r>
          <a:r>
            <a:rPr lang="en-US" sz="2100" kern="1200" dirty="0" smtClean="0">
              <a:solidFill>
                <a:schemeClr val="tx1"/>
              </a:solidFill>
            </a:rPr>
            <a:t> layer of </a:t>
          </a:r>
          <a:r>
            <a:rPr lang="en-US" sz="2100" b="1" kern="1200" dirty="0" smtClean="0">
              <a:solidFill>
                <a:schemeClr val="tx1"/>
              </a:solidFill>
            </a:rPr>
            <a:t>the tear film.</a:t>
          </a:r>
          <a:endParaRPr lang="en-US" sz="2100" kern="1200" dirty="0">
            <a:solidFill>
              <a:schemeClr val="tx1"/>
            </a:solidFill>
          </a:endParaRPr>
        </a:p>
      </dsp:txBody>
      <dsp:txXfrm>
        <a:off x="40780" y="117369"/>
        <a:ext cx="8422360" cy="753819"/>
      </dsp:txXfrm>
    </dsp:sp>
    <dsp:sp modelId="{125302C5-2B59-1445-8E34-98578383C2F5}">
      <dsp:nvSpPr>
        <dsp:cNvPr id="0" name=""/>
        <dsp:cNvSpPr/>
      </dsp:nvSpPr>
      <dsp:spPr>
        <a:xfrm>
          <a:off x="0" y="972449"/>
          <a:ext cx="8503920" cy="835379"/>
        </a:xfrm>
        <a:prstGeom prst="roundRect">
          <a:avLst/>
        </a:prstGeom>
        <a:solidFill>
          <a:schemeClr val="accent2">
            <a:hueOff val="1932342"/>
            <a:satOff val="-20663"/>
            <a:lumOff val="5392"/>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smtClean="0"/>
            <a:t>This can be treated with </a:t>
          </a:r>
          <a:endParaRPr lang="en-US" sz="2100" kern="1200"/>
        </a:p>
      </dsp:txBody>
      <dsp:txXfrm>
        <a:off x="40780" y="1013229"/>
        <a:ext cx="8422360" cy="753819"/>
      </dsp:txXfrm>
    </dsp:sp>
    <dsp:sp modelId="{7F882AC2-0EE0-4B46-864D-D4A8FCA72CB8}">
      <dsp:nvSpPr>
        <dsp:cNvPr id="0" name=""/>
        <dsp:cNvSpPr/>
      </dsp:nvSpPr>
      <dsp:spPr>
        <a:xfrm>
          <a:off x="0" y="1868309"/>
          <a:ext cx="8503920" cy="835379"/>
        </a:xfrm>
        <a:prstGeom prst="roundRect">
          <a:avLst/>
        </a:prstGeom>
        <a:solidFill>
          <a:srgbClr val="FF00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smtClean="0"/>
            <a:t>1-artificial tears</a:t>
          </a:r>
          <a:endParaRPr lang="en-US" sz="2100" kern="1200"/>
        </a:p>
      </dsp:txBody>
      <dsp:txXfrm>
        <a:off x="40780" y="1909089"/>
        <a:ext cx="8422360" cy="753819"/>
      </dsp:txXfrm>
    </dsp:sp>
    <dsp:sp modelId="{1EAF59FE-5AA3-1341-A944-08D37E50CD2A}">
      <dsp:nvSpPr>
        <dsp:cNvPr id="0" name=""/>
        <dsp:cNvSpPr/>
      </dsp:nvSpPr>
      <dsp:spPr>
        <a:xfrm>
          <a:off x="0" y="2764170"/>
          <a:ext cx="8503920" cy="835379"/>
        </a:xfrm>
        <a:prstGeom prst="roundRect">
          <a:avLst/>
        </a:prstGeom>
        <a:solidFill>
          <a:schemeClr val="accent2">
            <a:hueOff val="5797025"/>
            <a:satOff val="-61990"/>
            <a:lumOff val="16177"/>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smtClean="0"/>
            <a:t>2-ointments		 or </a:t>
          </a:r>
          <a:endParaRPr lang="en-US" sz="2100" kern="1200"/>
        </a:p>
      </dsp:txBody>
      <dsp:txXfrm>
        <a:off x="40780" y="2804950"/>
        <a:ext cx="8422360" cy="753819"/>
      </dsp:txXfrm>
    </dsp:sp>
    <dsp:sp modelId="{268178A3-2FAA-6E49-8073-74637FDDCDBC}">
      <dsp:nvSpPr>
        <dsp:cNvPr id="0" name=""/>
        <dsp:cNvSpPr/>
      </dsp:nvSpPr>
      <dsp:spPr>
        <a:xfrm>
          <a:off x="0" y="3660030"/>
          <a:ext cx="8503920" cy="835379"/>
        </a:xfrm>
        <a:prstGeom prst="roundRect">
          <a:avLst/>
        </a:prstGeom>
        <a:solidFill>
          <a:srgbClr val="00009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dirty="0" smtClean="0"/>
            <a:t>3-punctal plugs</a:t>
          </a:r>
          <a:endParaRPr lang="en-US" sz="2100" kern="1200" dirty="0"/>
        </a:p>
      </dsp:txBody>
      <dsp:txXfrm>
        <a:off x="40780" y="3700810"/>
        <a:ext cx="8422360" cy="75381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B97CA-BEB7-2B4F-9E5D-09148CB75E04}">
      <dsp:nvSpPr>
        <dsp:cNvPr id="0" name=""/>
        <dsp:cNvSpPr/>
      </dsp:nvSpPr>
      <dsp:spPr>
        <a:xfrm>
          <a:off x="425195" y="1374426"/>
          <a:ext cx="7653528" cy="6957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b" anchorCtr="0">
          <a:noAutofit/>
        </a:bodyPr>
        <a:lstStyle/>
        <a:p>
          <a:pPr lvl="0" algn="l" defTabSz="977900" rtl="0">
            <a:lnSpc>
              <a:spcPct val="90000"/>
            </a:lnSpc>
            <a:spcBef>
              <a:spcPct val="0"/>
            </a:spcBef>
            <a:spcAft>
              <a:spcPct val="35000"/>
            </a:spcAft>
          </a:pPr>
          <a:r>
            <a:rPr lang="en-US" sz="2200" kern="1200" smtClean="0"/>
            <a:t>Patient  should wear safety glasses and use </a:t>
          </a:r>
          <a:endParaRPr lang="en-US" sz="2200" kern="1200"/>
        </a:p>
      </dsp:txBody>
      <dsp:txXfrm>
        <a:off x="425195" y="1374426"/>
        <a:ext cx="7653528" cy="695775"/>
      </dsp:txXfrm>
    </dsp:sp>
    <dsp:sp modelId="{211FAB5B-87DA-BF41-8D19-D5B7CD177DCD}">
      <dsp:nvSpPr>
        <dsp:cNvPr id="0" name=""/>
        <dsp:cNvSpPr/>
      </dsp:nvSpPr>
      <dsp:spPr>
        <a:xfrm>
          <a:off x="425195" y="2070201"/>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F046DC53-A13D-ED4B-B24D-75FB2D0D64AE}">
      <dsp:nvSpPr>
        <dsp:cNvPr id="0" name=""/>
        <dsp:cNvSpPr/>
      </dsp:nvSpPr>
      <dsp:spPr>
        <a:xfrm>
          <a:off x="1505193" y="2070201"/>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A21A181D-3B6F-4648-B003-87CC254B8685}">
      <dsp:nvSpPr>
        <dsp:cNvPr id="0" name=""/>
        <dsp:cNvSpPr/>
      </dsp:nvSpPr>
      <dsp:spPr>
        <a:xfrm>
          <a:off x="2585191" y="2070201"/>
          <a:ext cx="1020470" cy="170078"/>
        </a:xfrm>
        <a:prstGeom prst="parallelogram">
          <a:avLst>
            <a:gd name="adj" fmla="val 140840"/>
          </a:avLst>
        </a:prstGeom>
        <a:solidFill>
          <a:schemeClr val="tx1"/>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05C09F20-F6BC-2C4C-A43E-2487E77ED43E}">
      <dsp:nvSpPr>
        <dsp:cNvPr id="0" name=""/>
        <dsp:cNvSpPr/>
      </dsp:nvSpPr>
      <dsp:spPr>
        <a:xfrm>
          <a:off x="3665189" y="2070201"/>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9982EAE6-B503-9348-B6B1-8E7AB428514D}">
      <dsp:nvSpPr>
        <dsp:cNvPr id="0" name=""/>
        <dsp:cNvSpPr/>
      </dsp:nvSpPr>
      <dsp:spPr>
        <a:xfrm>
          <a:off x="4745187" y="2070201"/>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243F5987-2E6A-294C-9D99-9C06DAA3C3F1}">
      <dsp:nvSpPr>
        <dsp:cNvPr id="0" name=""/>
        <dsp:cNvSpPr/>
      </dsp:nvSpPr>
      <dsp:spPr>
        <a:xfrm>
          <a:off x="5825185" y="2070201"/>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0DCED5A7-CB44-9240-8A9C-78AD91257374}">
      <dsp:nvSpPr>
        <dsp:cNvPr id="0" name=""/>
        <dsp:cNvSpPr/>
      </dsp:nvSpPr>
      <dsp:spPr>
        <a:xfrm>
          <a:off x="6905183" y="2070201"/>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EDDE53B8-838E-BA43-8172-DD0E602393B7}">
      <dsp:nvSpPr>
        <dsp:cNvPr id="0" name=""/>
        <dsp:cNvSpPr/>
      </dsp:nvSpPr>
      <dsp:spPr>
        <a:xfrm>
          <a:off x="425195" y="2331720"/>
          <a:ext cx="7653528" cy="6957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b" anchorCtr="0">
          <a:noAutofit/>
        </a:bodyPr>
        <a:lstStyle/>
        <a:p>
          <a:pPr lvl="0" algn="l" defTabSz="977900" rtl="0">
            <a:lnSpc>
              <a:spcPct val="90000"/>
            </a:lnSpc>
            <a:spcBef>
              <a:spcPct val="0"/>
            </a:spcBef>
            <a:spcAft>
              <a:spcPct val="35000"/>
            </a:spcAft>
          </a:pPr>
          <a:r>
            <a:rPr lang="en-US" sz="2200" kern="1200" smtClean="0"/>
            <a:t>adhesive shields to keep the eyelids closed during treatment </a:t>
          </a:r>
          <a:endParaRPr lang="en-US" sz="2200" kern="1200"/>
        </a:p>
      </dsp:txBody>
      <dsp:txXfrm>
        <a:off x="425195" y="2331720"/>
        <a:ext cx="7653528" cy="695775"/>
      </dsp:txXfrm>
    </dsp:sp>
    <dsp:sp modelId="{A2ABB305-BB0E-6B49-B61F-F3407A07861F}">
      <dsp:nvSpPr>
        <dsp:cNvPr id="0" name=""/>
        <dsp:cNvSpPr/>
      </dsp:nvSpPr>
      <dsp:spPr>
        <a:xfrm>
          <a:off x="425195" y="3027495"/>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BCF75435-0B00-7F4D-9023-FF4EB2C314D9}">
      <dsp:nvSpPr>
        <dsp:cNvPr id="0" name=""/>
        <dsp:cNvSpPr/>
      </dsp:nvSpPr>
      <dsp:spPr>
        <a:xfrm>
          <a:off x="1505193" y="3027495"/>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EED7FDDB-C3DD-8A4B-A1B5-FC5081299A54}">
      <dsp:nvSpPr>
        <dsp:cNvPr id="0" name=""/>
        <dsp:cNvSpPr/>
      </dsp:nvSpPr>
      <dsp:spPr>
        <a:xfrm>
          <a:off x="2585191" y="3027495"/>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A1EECBC2-E22C-5A4B-A293-32C31CEA8CA7}">
      <dsp:nvSpPr>
        <dsp:cNvPr id="0" name=""/>
        <dsp:cNvSpPr/>
      </dsp:nvSpPr>
      <dsp:spPr>
        <a:xfrm>
          <a:off x="3665189" y="3027495"/>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FB4CCB45-FBC5-BA45-AFEE-D7F6CE3A40AD}">
      <dsp:nvSpPr>
        <dsp:cNvPr id="0" name=""/>
        <dsp:cNvSpPr/>
      </dsp:nvSpPr>
      <dsp:spPr>
        <a:xfrm>
          <a:off x="4745187" y="3027495"/>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768AADAE-38B2-6044-A16D-45705F97CACB}">
      <dsp:nvSpPr>
        <dsp:cNvPr id="0" name=""/>
        <dsp:cNvSpPr/>
      </dsp:nvSpPr>
      <dsp:spPr>
        <a:xfrm>
          <a:off x="5825185" y="3027495"/>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 modelId="{272CFA4F-2F90-4B4A-AFF5-E64FD3156C64}">
      <dsp:nvSpPr>
        <dsp:cNvPr id="0" name=""/>
        <dsp:cNvSpPr/>
      </dsp:nvSpPr>
      <dsp:spPr>
        <a:xfrm>
          <a:off x="6905183" y="3027495"/>
          <a:ext cx="1020470" cy="170078"/>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1">
          <a:scrgbClr r="0" g="0" b="0"/>
        </a:lnRef>
        <a:fillRef idx="3">
          <a:scrgbClr r="0" g="0" b="0"/>
        </a:fillRef>
        <a:effectRef idx="2">
          <a:scrgbClr r="0" g="0" b="0"/>
        </a:effectRef>
        <a:fontRef idx="minor">
          <a:schemeClr val="lt1"/>
        </a:fontRef>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56B00C-5F8F-314C-A022-2C8AA6181371}">
      <dsp:nvSpPr>
        <dsp:cNvPr id="0" name=""/>
        <dsp:cNvSpPr/>
      </dsp:nvSpPr>
      <dsp:spPr>
        <a:xfrm>
          <a:off x="0" y="1565"/>
          <a:ext cx="8534400" cy="75582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smtClean="0">
              <a:solidFill>
                <a:srgbClr val="000090"/>
              </a:solidFill>
            </a:rPr>
            <a:t>HOW DOES IT WORK?</a:t>
          </a:r>
          <a:br>
            <a:rPr lang="en-US" sz="1900" b="1" kern="1200" smtClean="0">
              <a:solidFill>
                <a:srgbClr val="000090"/>
              </a:solidFill>
            </a:rPr>
          </a:br>
          <a:r>
            <a:rPr lang="en-US" sz="1900" b="1" kern="1200" smtClean="0">
              <a:solidFill>
                <a:srgbClr val="000090"/>
              </a:solidFill>
            </a:rPr>
            <a:t>E-EYE</a:t>
          </a:r>
          <a:endParaRPr lang="en-US" sz="1900" b="1" kern="1200">
            <a:solidFill>
              <a:srgbClr val="000090"/>
            </a:solidFill>
          </a:endParaRPr>
        </a:p>
      </dsp:txBody>
      <dsp:txXfrm>
        <a:off x="36896" y="38461"/>
        <a:ext cx="8460608" cy="68202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BB21E1-A4B5-094B-BD93-3B94645F03C8}">
      <dsp:nvSpPr>
        <dsp:cNvPr id="0" name=""/>
        <dsp:cNvSpPr/>
      </dsp:nvSpPr>
      <dsp:spPr>
        <a:xfrm>
          <a:off x="0" y="66509"/>
          <a:ext cx="8503920" cy="1429740"/>
        </a:xfrm>
        <a:prstGeom prst="roundRect">
          <a:avLst/>
        </a:prstGeom>
        <a:solidFill>
          <a:srgbClr val="00000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The « flashed » areas </a:t>
          </a:r>
          <a:r>
            <a:rPr lang="en-US" sz="2600" b="1" u="sng" kern="1200" smtClean="0"/>
            <a:t>(suborbital and zygomatic region</a:t>
          </a:r>
          <a:r>
            <a:rPr lang="en-US" sz="2600" kern="1200" smtClean="0"/>
            <a:t>) are the areas where the parasympathetic nerve passes</a:t>
          </a:r>
          <a:endParaRPr lang="en-US" sz="2600" kern="1200"/>
        </a:p>
      </dsp:txBody>
      <dsp:txXfrm>
        <a:off x="69794" y="136303"/>
        <a:ext cx="8364332" cy="1290152"/>
      </dsp:txXfrm>
    </dsp:sp>
    <dsp:sp modelId="{35E928A6-51F2-1447-8F64-765C4692F835}">
      <dsp:nvSpPr>
        <dsp:cNvPr id="0" name=""/>
        <dsp:cNvSpPr/>
      </dsp:nvSpPr>
      <dsp:spPr>
        <a:xfrm>
          <a:off x="0" y="1571130"/>
          <a:ext cx="8503920" cy="1429740"/>
        </a:xfrm>
        <a:prstGeom prst="roundRect">
          <a:avLst/>
        </a:prstGeom>
        <a:solidFill>
          <a:srgbClr val="00009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1" kern="1200" smtClean="0"/>
            <a:t>train of pulse </a:t>
          </a:r>
          <a:r>
            <a:rPr lang="en-US" sz="2600" kern="1200" smtClean="0"/>
            <a:t>leads to the nerve</a:t>
          </a:r>
          <a:endParaRPr lang="en-US" sz="2600" kern="1200"/>
        </a:p>
      </dsp:txBody>
      <dsp:txXfrm>
        <a:off x="69794" y="1640924"/>
        <a:ext cx="8364332" cy="1290152"/>
      </dsp:txXfrm>
    </dsp:sp>
    <dsp:sp modelId="{6A5A0321-A397-F94D-BDD9-BAE244611FE6}">
      <dsp:nvSpPr>
        <dsp:cNvPr id="0" name=""/>
        <dsp:cNvSpPr/>
      </dsp:nvSpPr>
      <dsp:spPr>
        <a:xfrm>
          <a:off x="0" y="3075750"/>
          <a:ext cx="8503920" cy="1429740"/>
        </a:xfrm>
        <a:prstGeom prst="roundRect">
          <a:avLst/>
        </a:prstGeom>
        <a:solidFill>
          <a:srgbClr val="00800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Causes </a:t>
          </a:r>
          <a:r>
            <a:rPr lang="en-US" sz="2600" b="1" kern="1200" dirty="0" smtClean="0"/>
            <a:t>micro gradient of temperature </a:t>
          </a:r>
          <a:r>
            <a:rPr lang="en-US" sz="2600" kern="1200" dirty="0" smtClean="0"/>
            <a:t>between the </a:t>
          </a:r>
          <a:r>
            <a:rPr lang="en-US" sz="2600" b="1" kern="1200" dirty="0" smtClean="0"/>
            <a:t>inner </a:t>
          </a:r>
          <a:r>
            <a:rPr lang="en-US" sz="2600" kern="1200" dirty="0" smtClean="0"/>
            <a:t>and the </a:t>
          </a:r>
          <a:r>
            <a:rPr lang="en-US" sz="2600" b="1" kern="1200" dirty="0" smtClean="0"/>
            <a:t>outer layer </a:t>
          </a:r>
          <a:r>
            <a:rPr lang="en-US" sz="2600" kern="1200" dirty="0" smtClean="0"/>
            <a:t>of the </a:t>
          </a:r>
          <a:r>
            <a:rPr lang="en-US" sz="2600" b="1" kern="1200" dirty="0" smtClean="0"/>
            <a:t>myelin sheath</a:t>
          </a:r>
          <a:endParaRPr lang="en-US" sz="2600" kern="1200" dirty="0"/>
        </a:p>
      </dsp:txBody>
      <dsp:txXfrm>
        <a:off x="69794" y="3145544"/>
        <a:ext cx="8364332" cy="1290152"/>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8ACCDE-2585-F64C-806E-2FDE7FA05A0D}">
      <dsp:nvSpPr>
        <dsp:cNvPr id="0" name=""/>
        <dsp:cNvSpPr/>
      </dsp:nvSpPr>
      <dsp:spPr>
        <a:xfrm>
          <a:off x="0" y="2759444"/>
          <a:ext cx="8503920" cy="1810494"/>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05816" tIns="305816" rIns="305816" bIns="305816" numCol="1" spcCol="1270" anchor="ctr" anchorCtr="0">
          <a:noAutofit/>
        </a:bodyPr>
        <a:lstStyle/>
        <a:p>
          <a:pPr lvl="0" algn="ctr" defTabSz="1911350" rtl="0">
            <a:lnSpc>
              <a:spcPct val="90000"/>
            </a:lnSpc>
            <a:spcBef>
              <a:spcPct val="0"/>
            </a:spcBef>
            <a:spcAft>
              <a:spcPct val="35000"/>
            </a:spcAft>
          </a:pPr>
          <a:r>
            <a:rPr lang="en-US" sz="4300" kern="1200" dirty="0" smtClean="0">
              <a:solidFill>
                <a:srgbClr val="000000"/>
              </a:solidFill>
            </a:rPr>
            <a:t>triggers the liberation of neurotransmitters</a:t>
          </a:r>
          <a:endParaRPr lang="en-US" sz="4300" kern="1200" dirty="0">
            <a:solidFill>
              <a:srgbClr val="000000"/>
            </a:solidFill>
          </a:endParaRPr>
        </a:p>
      </dsp:txBody>
      <dsp:txXfrm>
        <a:off x="0" y="2759444"/>
        <a:ext cx="8503920" cy="1810494"/>
      </dsp:txXfrm>
    </dsp:sp>
    <dsp:sp modelId="{5EF6FF22-092D-D040-8531-305B9F518C82}">
      <dsp:nvSpPr>
        <dsp:cNvPr id="0" name=""/>
        <dsp:cNvSpPr/>
      </dsp:nvSpPr>
      <dsp:spPr>
        <a:xfrm rot="10800000">
          <a:off x="0" y="2061"/>
          <a:ext cx="8503920" cy="2784539"/>
        </a:xfrm>
        <a:prstGeom prst="upArrowCallout">
          <a:avLst/>
        </a:prstGeom>
        <a:solidFill>
          <a:schemeClr val="accent2">
            <a:hueOff val="7729367"/>
            <a:satOff val="-82653"/>
            <a:lumOff val="21569"/>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7729367"/>
              <a:satOff val="-82653"/>
              <a:lumOff val="2156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05816" tIns="305816" rIns="305816" bIns="305816" numCol="1" spcCol="1270" anchor="ctr" anchorCtr="0">
          <a:noAutofit/>
        </a:bodyPr>
        <a:lstStyle/>
        <a:p>
          <a:pPr lvl="0" algn="ctr" defTabSz="1911350" rtl="0">
            <a:lnSpc>
              <a:spcPct val="90000"/>
            </a:lnSpc>
            <a:spcBef>
              <a:spcPct val="0"/>
            </a:spcBef>
            <a:spcAft>
              <a:spcPct val="35000"/>
            </a:spcAft>
          </a:pPr>
          <a:r>
            <a:rPr lang="en-US" sz="4300" kern="1200" smtClean="0"/>
            <a:t>This micro gradient of temperature</a:t>
          </a:r>
          <a:endParaRPr lang="en-US" sz="4300" kern="1200"/>
        </a:p>
      </dsp:txBody>
      <dsp:txXfrm rot="10800000">
        <a:off x="0" y="2061"/>
        <a:ext cx="8503920" cy="180931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539011-ECEA-B048-B984-7E5EF51821AD}">
      <dsp:nvSpPr>
        <dsp:cNvPr id="0" name=""/>
        <dsp:cNvSpPr/>
      </dsp:nvSpPr>
      <dsp:spPr>
        <a:xfrm>
          <a:off x="0" y="21240"/>
          <a:ext cx="8503920" cy="107406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solidFill>
                <a:srgbClr val="000000"/>
              </a:solidFill>
            </a:rPr>
            <a:t>the</a:t>
          </a:r>
          <a:r>
            <a:rPr lang="en-US" sz="2700" b="1" kern="1200" dirty="0" smtClean="0">
              <a:solidFill>
                <a:srgbClr val="000000"/>
              </a:solidFill>
            </a:rPr>
            <a:t> parasympathetic </a:t>
          </a:r>
          <a:r>
            <a:rPr lang="en-US" sz="2700" kern="1200" dirty="0" smtClean="0">
              <a:solidFill>
                <a:srgbClr val="000000"/>
              </a:solidFill>
            </a:rPr>
            <a:t>nerve is connected to the</a:t>
          </a:r>
          <a:r>
            <a:rPr lang="en-US" sz="2700" b="1" kern="1200" dirty="0" smtClean="0">
              <a:solidFill>
                <a:srgbClr val="000000"/>
              </a:solidFill>
            </a:rPr>
            <a:t> </a:t>
          </a:r>
          <a:r>
            <a:rPr lang="en-US" sz="2700" b="1" kern="1200" dirty="0" err="1" smtClean="0">
              <a:solidFill>
                <a:srgbClr val="000000"/>
              </a:solidFill>
            </a:rPr>
            <a:t>Meibomian</a:t>
          </a:r>
          <a:r>
            <a:rPr lang="en-US" sz="2700" b="1" kern="1200" dirty="0" smtClean="0">
              <a:solidFill>
                <a:srgbClr val="000000"/>
              </a:solidFill>
            </a:rPr>
            <a:t> </a:t>
          </a:r>
          <a:r>
            <a:rPr lang="en-US" sz="2700" kern="1200" dirty="0" smtClean="0">
              <a:solidFill>
                <a:srgbClr val="000000"/>
              </a:solidFill>
            </a:rPr>
            <a:t>gland</a:t>
          </a:r>
          <a:endParaRPr lang="en-US" sz="2700" kern="1200" dirty="0">
            <a:solidFill>
              <a:srgbClr val="000000"/>
            </a:solidFill>
          </a:endParaRPr>
        </a:p>
      </dsp:txBody>
      <dsp:txXfrm>
        <a:off x="52431" y="73671"/>
        <a:ext cx="8399058" cy="969198"/>
      </dsp:txXfrm>
    </dsp:sp>
    <dsp:sp modelId="{1CBE6298-5179-FA47-9D38-884B71790BE8}">
      <dsp:nvSpPr>
        <dsp:cNvPr id="0" name=""/>
        <dsp:cNvSpPr/>
      </dsp:nvSpPr>
      <dsp:spPr>
        <a:xfrm>
          <a:off x="0" y="1173060"/>
          <a:ext cx="8503920" cy="1074060"/>
        </a:xfrm>
        <a:prstGeom prst="roundRect">
          <a:avLst/>
        </a:prstGeom>
        <a:solidFill>
          <a:schemeClr val="accent2">
            <a:hueOff val="2576456"/>
            <a:satOff val="-27551"/>
            <a:lumOff val="719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2576456"/>
              <a:satOff val="-27551"/>
              <a:lumOff val="719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solidFill>
                <a:srgbClr val="000000"/>
              </a:solidFill>
            </a:rPr>
            <a:t>The </a:t>
          </a:r>
          <a:r>
            <a:rPr lang="en-US" sz="2700" b="1" kern="1200" dirty="0" smtClean="0">
              <a:solidFill>
                <a:srgbClr val="000000"/>
              </a:solidFill>
            </a:rPr>
            <a:t>neurotransmitters released </a:t>
          </a:r>
          <a:r>
            <a:rPr lang="en-US" sz="2700" kern="1200" dirty="0" smtClean="0">
              <a:solidFill>
                <a:srgbClr val="000000"/>
              </a:solidFill>
            </a:rPr>
            <a:t>will then be able to interact with the </a:t>
          </a:r>
          <a:r>
            <a:rPr lang="en-US" sz="2700" kern="1200" dirty="0" err="1" smtClean="0">
              <a:solidFill>
                <a:srgbClr val="000000"/>
              </a:solidFill>
            </a:rPr>
            <a:t>Meibomian</a:t>
          </a:r>
          <a:r>
            <a:rPr lang="en-US" sz="2700" kern="1200" dirty="0" smtClean="0">
              <a:solidFill>
                <a:srgbClr val="000000"/>
              </a:solidFill>
            </a:rPr>
            <a:t> gland</a:t>
          </a:r>
          <a:endParaRPr lang="en-US" sz="2700" kern="1200" dirty="0">
            <a:solidFill>
              <a:srgbClr val="000000"/>
            </a:solidFill>
          </a:endParaRPr>
        </a:p>
      </dsp:txBody>
      <dsp:txXfrm>
        <a:off x="52431" y="1225491"/>
        <a:ext cx="8399058" cy="969198"/>
      </dsp:txXfrm>
    </dsp:sp>
    <dsp:sp modelId="{70DB4298-54BF-4749-8E5C-DC180A54FA52}">
      <dsp:nvSpPr>
        <dsp:cNvPr id="0" name=""/>
        <dsp:cNvSpPr/>
      </dsp:nvSpPr>
      <dsp:spPr>
        <a:xfrm>
          <a:off x="0" y="2324880"/>
          <a:ext cx="8503920" cy="1074060"/>
        </a:xfrm>
        <a:prstGeom prst="roundRect">
          <a:avLst/>
        </a:prstGeom>
        <a:solidFill>
          <a:srgbClr val="FF0000"/>
        </a:solidFill>
        <a:ln>
          <a:solidFill>
            <a:srgbClr val="FF6600"/>
          </a:solid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5152912"/>
              <a:satOff val="-55102"/>
              <a:lumOff val="1437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solidFill>
                <a:srgbClr val="000000"/>
              </a:solidFill>
            </a:rPr>
            <a:t>stimulating the </a:t>
          </a:r>
          <a:r>
            <a:rPr lang="en-US" sz="2700" b="1" kern="1200" dirty="0" smtClean="0">
              <a:solidFill>
                <a:srgbClr val="000000"/>
              </a:solidFill>
            </a:rPr>
            <a:t>secretion</a:t>
          </a:r>
          <a:r>
            <a:rPr lang="en-US" sz="2700" kern="1200" dirty="0" smtClean="0">
              <a:solidFill>
                <a:srgbClr val="000000"/>
              </a:solidFill>
            </a:rPr>
            <a:t> and the </a:t>
          </a:r>
          <a:endParaRPr lang="en-US" sz="2700" kern="1200" dirty="0">
            <a:solidFill>
              <a:srgbClr val="000000"/>
            </a:solidFill>
          </a:endParaRPr>
        </a:p>
      </dsp:txBody>
      <dsp:txXfrm>
        <a:off x="52431" y="2377311"/>
        <a:ext cx="8399058" cy="969198"/>
      </dsp:txXfrm>
    </dsp:sp>
    <dsp:sp modelId="{5352775C-5692-9B49-9C36-40DE720CED55}">
      <dsp:nvSpPr>
        <dsp:cNvPr id="0" name=""/>
        <dsp:cNvSpPr/>
      </dsp:nvSpPr>
      <dsp:spPr>
        <a:xfrm>
          <a:off x="0" y="3476700"/>
          <a:ext cx="8503920" cy="1074060"/>
        </a:xfrm>
        <a:prstGeom prst="roundRect">
          <a:avLst/>
        </a:prstGeom>
        <a:solidFill>
          <a:schemeClr val="tx1"/>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7729367"/>
              <a:satOff val="-82653"/>
              <a:lumOff val="2156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b="1" kern="1200" dirty="0" smtClean="0"/>
            <a:t>contraction</a:t>
          </a:r>
          <a:r>
            <a:rPr lang="en-US" sz="2700" kern="1200" dirty="0" smtClean="0"/>
            <a:t> of the gland.</a:t>
          </a:r>
          <a:endParaRPr lang="en-US" sz="2700" kern="1200" dirty="0"/>
        </a:p>
      </dsp:txBody>
      <dsp:txXfrm>
        <a:off x="52431" y="3529131"/>
        <a:ext cx="8399058" cy="96919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CDAB86-55E0-D04B-822C-803AB51E88EA}">
      <dsp:nvSpPr>
        <dsp:cNvPr id="0" name=""/>
        <dsp:cNvSpPr/>
      </dsp:nvSpPr>
      <dsp:spPr>
        <a:xfrm>
          <a:off x="0" y="345"/>
          <a:ext cx="8534400" cy="75826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solidFill>
                <a:srgbClr val="000000"/>
              </a:solidFill>
            </a:rPr>
            <a:t>The treatment effects is cumulative and lasts</a:t>
          </a:r>
          <a:br>
            <a:rPr lang="en-US" sz="2800" b="0" kern="1200" dirty="0" smtClean="0">
              <a:solidFill>
                <a:srgbClr val="000000"/>
              </a:solidFill>
            </a:rPr>
          </a:br>
          <a:endParaRPr lang="en-US" sz="2800" b="0" kern="1200" dirty="0">
            <a:solidFill>
              <a:srgbClr val="000000"/>
            </a:solidFill>
          </a:endParaRPr>
        </a:p>
      </dsp:txBody>
      <dsp:txXfrm>
        <a:off x="37015" y="37360"/>
        <a:ext cx="8460370" cy="68423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049B9E-1BC7-D54E-A584-DA286F9672C2}">
      <dsp:nvSpPr>
        <dsp:cNvPr id="0" name=""/>
        <dsp:cNvSpPr/>
      </dsp:nvSpPr>
      <dsp:spPr>
        <a:xfrm>
          <a:off x="0" y="678152"/>
          <a:ext cx="8808197" cy="887445"/>
        </a:xfrm>
        <a:prstGeom prst="roundRect">
          <a:avLst/>
        </a:prstGeom>
        <a:solidFill>
          <a:srgbClr val="000090"/>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kern="1200" smtClean="0"/>
            <a:t>1 week after the 1st session</a:t>
          </a:r>
          <a:endParaRPr lang="en-US" sz="3700" kern="1200"/>
        </a:p>
      </dsp:txBody>
      <dsp:txXfrm>
        <a:off x="43321" y="721473"/>
        <a:ext cx="8721555" cy="800803"/>
      </dsp:txXfrm>
    </dsp:sp>
    <dsp:sp modelId="{CA2D6416-5963-0342-8337-C3DF29F74158}">
      <dsp:nvSpPr>
        <dsp:cNvPr id="0" name=""/>
        <dsp:cNvSpPr/>
      </dsp:nvSpPr>
      <dsp:spPr>
        <a:xfrm>
          <a:off x="0" y="1672157"/>
          <a:ext cx="8808197" cy="887445"/>
        </a:xfrm>
        <a:prstGeom prst="roundRect">
          <a:avLst/>
        </a:prstGeom>
        <a:solidFill>
          <a:schemeClr val="tx1"/>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kern="1200" smtClean="0"/>
            <a:t>2 to 3 weeks after the 2nd session</a:t>
          </a:r>
          <a:endParaRPr lang="en-US" sz="3700" kern="1200"/>
        </a:p>
      </dsp:txBody>
      <dsp:txXfrm>
        <a:off x="43321" y="1715478"/>
        <a:ext cx="8721555" cy="800803"/>
      </dsp:txXfrm>
    </dsp:sp>
    <dsp:sp modelId="{8519EDD5-B76F-3845-AF5F-058516211A82}">
      <dsp:nvSpPr>
        <dsp:cNvPr id="0" name=""/>
        <dsp:cNvSpPr/>
      </dsp:nvSpPr>
      <dsp:spPr>
        <a:xfrm>
          <a:off x="0" y="2666162"/>
          <a:ext cx="8808197" cy="887445"/>
        </a:xfrm>
        <a:prstGeom prst="roundRect">
          <a:avLst/>
        </a:prstGeom>
        <a:solidFill>
          <a:srgbClr val="FF0000"/>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kern="1200" smtClean="0"/>
            <a:t>6 months to 2 years after 3 to 4 sessions</a:t>
          </a:r>
          <a:endParaRPr lang="en-US" sz="3700" kern="1200"/>
        </a:p>
      </dsp:txBody>
      <dsp:txXfrm>
        <a:off x="43321" y="2709483"/>
        <a:ext cx="8721555" cy="80080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2E8993-AA47-B44C-BC79-9059D728500F}">
      <dsp:nvSpPr>
        <dsp:cNvPr id="0" name=""/>
        <dsp:cNvSpPr/>
      </dsp:nvSpPr>
      <dsp:spPr>
        <a:xfrm>
          <a:off x="0" y="534600"/>
          <a:ext cx="9144000" cy="111384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solidFill>
                <a:schemeClr val="tx1"/>
              </a:solidFill>
            </a:rPr>
            <a:t>The </a:t>
          </a:r>
          <a:r>
            <a:rPr lang="en-US" sz="2800" b="1" kern="1200" dirty="0" smtClean="0">
              <a:solidFill>
                <a:schemeClr val="tx1"/>
              </a:solidFill>
            </a:rPr>
            <a:t>sculpted pulses </a:t>
          </a:r>
          <a:r>
            <a:rPr lang="en-US" sz="2800" kern="1200" dirty="0" smtClean="0">
              <a:solidFill>
                <a:schemeClr val="tx1"/>
              </a:solidFill>
            </a:rPr>
            <a:t>are delivered under the shape of</a:t>
          </a:r>
          <a:r>
            <a:rPr lang="en-US" sz="2800" kern="1200" dirty="0" smtClean="0"/>
            <a:t> </a:t>
          </a:r>
          <a:r>
            <a:rPr lang="en-US" sz="2800" kern="1200" dirty="0" smtClean="0">
              <a:solidFill>
                <a:srgbClr val="000000"/>
              </a:solidFill>
            </a:rPr>
            <a:t>train pulses. </a:t>
          </a:r>
          <a:endParaRPr lang="en-US" sz="2800" kern="1200" dirty="0">
            <a:solidFill>
              <a:srgbClr val="000000"/>
            </a:solidFill>
          </a:endParaRPr>
        </a:p>
      </dsp:txBody>
      <dsp:txXfrm>
        <a:off x="54373" y="588973"/>
        <a:ext cx="9035254" cy="1005094"/>
      </dsp:txXfrm>
    </dsp:sp>
    <dsp:sp modelId="{E02E7334-25D5-594F-856F-43281F9BBFD6}">
      <dsp:nvSpPr>
        <dsp:cNvPr id="0" name=""/>
        <dsp:cNvSpPr/>
      </dsp:nvSpPr>
      <dsp:spPr>
        <a:xfrm>
          <a:off x="0" y="1729080"/>
          <a:ext cx="9144000" cy="1113840"/>
        </a:xfrm>
        <a:prstGeom prst="roundRect">
          <a:avLst/>
        </a:prstGeom>
        <a:solidFill>
          <a:schemeClr val="accent2">
            <a:hueOff val="3864684"/>
            <a:satOff val="-41326"/>
            <a:lumOff val="10784"/>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3864684"/>
              <a:satOff val="-41326"/>
              <a:lumOff val="10784"/>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i="1" u="sng" kern="1200" smtClean="0"/>
            <a:t>The energy, spectrum and time period are </a:t>
          </a:r>
          <a:r>
            <a:rPr lang="en-US" sz="2800" kern="1200" smtClean="0"/>
            <a:t>precisely set to</a:t>
          </a:r>
          <a:r>
            <a:rPr lang="en-US" sz="2800" b="1" kern="1200" smtClean="0"/>
            <a:t> stimulate and unblock the Meibomian </a:t>
          </a:r>
          <a:r>
            <a:rPr lang="en-US" sz="2800" kern="1200" smtClean="0"/>
            <a:t>glands</a:t>
          </a:r>
          <a:endParaRPr lang="en-US" sz="2800" kern="1200"/>
        </a:p>
      </dsp:txBody>
      <dsp:txXfrm>
        <a:off x="54373" y="1783453"/>
        <a:ext cx="9035254" cy="1005094"/>
      </dsp:txXfrm>
    </dsp:sp>
    <dsp:sp modelId="{725D6090-8039-6549-BF0D-7DDEA4AB84C5}">
      <dsp:nvSpPr>
        <dsp:cNvPr id="0" name=""/>
        <dsp:cNvSpPr/>
      </dsp:nvSpPr>
      <dsp:spPr>
        <a:xfrm>
          <a:off x="0" y="2923560"/>
          <a:ext cx="9144000" cy="1113840"/>
        </a:xfrm>
        <a:prstGeom prst="roundRect">
          <a:avLst/>
        </a:prstGeom>
        <a:solidFill>
          <a:schemeClr val="accent2">
            <a:hueOff val="7729367"/>
            <a:satOff val="-82653"/>
            <a:lumOff val="21569"/>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7729367"/>
              <a:satOff val="-82653"/>
              <a:lumOff val="2156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in order to </a:t>
          </a:r>
          <a:r>
            <a:rPr lang="en-US" sz="2800" b="1" kern="1200" dirty="0" smtClean="0"/>
            <a:t>return their normal functions</a:t>
          </a:r>
          <a:r>
            <a:rPr lang="en-US" sz="2800" kern="1200" dirty="0" smtClean="0"/>
            <a:t>.</a:t>
          </a:r>
          <a:endParaRPr lang="en-US" sz="2800" kern="1200" dirty="0"/>
        </a:p>
      </dsp:txBody>
      <dsp:txXfrm>
        <a:off x="54373" y="2977933"/>
        <a:ext cx="9035254" cy="1005094"/>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43DC17-1DAF-264B-97BF-626CD732085C}">
      <dsp:nvSpPr>
        <dsp:cNvPr id="0" name=""/>
        <dsp:cNvSpPr/>
      </dsp:nvSpPr>
      <dsp:spPr>
        <a:xfrm>
          <a:off x="0" y="7708"/>
          <a:ext cx="8534400" cy="743535"/>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en-US" sz="3100" b="1" kern="1200" dirty="0" smtClean="0"/>
            <a:t>The E&gt;Eye is easy to use</a:t>
          </a:r>
          <a:endParaRPr lang="en-US" sz="3100" kern="1200" dirty="0"/>
        </a:p>
      </dsp:txBody>
      <dsp:txXfrm>
        <a:off x="36296" y="44004"/>
        <a:ext cx="8461808" cy="670943"/>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5BED43-F71E-B14D-8674-BA61484EF298}">
      <dsp:nvSpPr>
        <dsp:cNvPr id="0" name=""/>
        <dsp:cNvSpPr/>
      </dsp:nvSpPr>
      <dsp:spPr>
        <a:xfrm>
          <a:off x="0" y="37993"/>
          <a:ext cx="8840761" cy="11934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b="1" kern="1200" dirty="0" smtClean="0">
              <a:solidFill>
                <a:srgbClr val="000000"/>
              </a:solidFill>
            </a:rPr>
            <a:t>Starts in a few seconds : No pre-heating required.</a:t>
          </a:r>
          <a:endParaRPr lang="en-US" sz="3000" b="1" kern="1200" dirty="0">
            <a:solidFill>
              <a:srgbClr val="000000"/>
            </a:solidFill>
          </a:endParaRPr>
        </a:p>
      </dsp:txBody>
      <dsp:txXfrm>
        <a:off x="58257" y="96250"/>
        <a:ext cx="8724247" cy="1076886"/>
      </dsp:txXfrm>
    </dsp:sp>
    <dsp:sp modelId="{10DC16A1-D377-8540-9336-7D92E7F92910}">
      <dsp:nvSpPr>
        <dsp:cNvPr id="0" name=""/>
        <dsp:cNvSpPr/>
      </dsp:nvSpPr>
      <dsp:spPr>
        <a:xfrm>
          <a:off x="0" y="1317793"/>
          <a:ext cx="8840761" cy="1193400"/>
        </a:xfrm>
        <a:prstGeom prst="roundRect">
          <a:avLst/>
        </a:prstGeom>
        <a:solidFill>
          <a:schemeClr val="accent2">
            <a:hueOff val="2576456"/>
            <a:satOff val="-27551"/>
            <a:lumOff val="719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2576456"/>
              <a:satOff val="-27551"/>
              <a:lumOff val="719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b="1" kern="1200" dirty="0" smtClean="0">
              <a:solidFill>
                <a:srgbClr val="000000"/>
              </a:solidFill>
            </a:rPr>
            <a:t>Compact : Fits in any practice space</a:t>
          </a:r>
          <a:r>
            <a:rPr lang="en-US" sz="3000" kern="1200" dirty="0" smtClean="0"/>
            <a:t>.</a:t>
          </a:r>
          <a:endParaRPr lang="en-US" sz="3000" kern="1200" dirty="0"/>
        </a:p>
      </dsp:txBody>
      <dsp:txXfrm>
        <a:off x="58257" y="1376050"/>
        <a:ext cx="8724247" cy="1076886"/>
      </dsp:txXfrm>
    </dsp:sp>
    <dsp:sp modelId="{6B7B13DB-6E09-734C-96CC-21F172EF5886}">
      <dsp:nvSpPr>
        <dsp:cNvPr id="0" name=""/>
        <dsp:cNvSpPr/>
      </dsp:nvSpPr>
      <dsp:spPr>
        <a:xfrm>
          <a:off x="0" y="2597593"/>
          <a:ext cx="8840761" cy="1193400"/>
        </a:xfrm>
        <a:prstGeom prst="roundRect">
          <a:avLst/>
        </a:prstGeom>
        <a:solidFill>
          <a:schemeClr val="bg1"/>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5152912"/>
              <a:satOff val="-55102"/>
              <a:lumOff val="1437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b="1" kern="1200" dirty="0" smtClean="0">
              <a:solidFill>
                <a:srgbClr val="000000"/>
              </a:solidFill>
            </a:rPr>
            <a:t>Affordable: doesn’t require maintenance, low running costs</a:t>
          </a:r>
          <a:r>
            <a:rPr lang="en-US" sz="3000" kern="1200" dirty="0" smtClean="0"/>
            <a:t>.</a:t>
          </a:r>
          <a:endParaRPr lang="en-US" sz="3000" kern="1200" dirty="0"/>
        </a:p>
      </dsp:txBody>
      <dsp:txXfrm>
        <a:off x="58257" y="2655850"/>
        <a:ext cx="8724247" cy="1076886"/>
      </dsp:txXfrm>
    </dsp:sp>
    <dsp:sp modelId="{CBC13FC2-E930-8244-ACBE-3E8F24204066}">
      <dsp:nvSpPr>
        <dsp:cNvPr id="0" name=""/>
        <dsp:cNvSpPr/>
      </dsp:nvSpPr>
      <dsp:spPr>
        <a:xfrm>
          <a:off x="0" y="3877394"/>
          <a:ext cx="8840761" cy="1193400"/>
        </a:xfrm>
        <a:prstGeom prst="roundRect">
          <a:avLst/>
        </a:prstGeom>
        <a:solidFill>
          <a:schemeClr val="accent2">
            <a:hueOff val="7729367"/>
            <a:satOff val="-82653"/>
            <a:lumOff val="21569"/>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7729367"/>
              <a:satOff val="-82653"/>
              <a:lumOff val="2156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b="1" kern="1200" dirty="0" smtClean="0">
              <a:solidFill>
                <a:srgbClr val="000000"/>
              </a:solidFill>
            </a:rPr>
            <a:t>Medically certified</a:t>
          </a:r>
          <a:endParaRPr lang="en-US" sz="3000" b="1" kern="1200" dirty="0">
            <a:solidFill>
              <a:srgbClr val="000000"/>
            </a:solidFill>
          </a:endParaRPr>
        </a:p>
      </dsp:txBody>
      <dsp:txXfrm>
        <a:off x="58257" y="3935651"/>
        <a:ext cx="8724247" cy="10768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BB8DE2-2637-C94C-9EDC-7ACFB697AE5E}">
      <dsp:nvSpPr>
        <dsp:cNvPr id="0" name=""/>
        <dsp:cNvSpPr/>
      </dsp:nvSpPr>
      <dsp:spPr>
        <a:xfrm>
          <a:off x="0" y="24201"/>
          <a:ext cx="8503920" cy="1072579"/>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solidFill>
                <a:srgbClr val="000000"/>
              </a:solidFill>
            </a:rPr>
            <a:t>MEIBUMS  are liquid at room temperature </a:t>
          </a:r>
          <a:endParaRPr lang="en-US" sz="2700" kern="1200" dirty="0">
            <a:solidFill>
              <a:srgbClr val="000000"/>
            </a:solidFill>
          </a:endParaRPr>
        </a:p>
      </dsp:txBody>
      <dsp:txXfrm>
        <a:off x="52359" y="76560"/>
        <a:ext cx="8399202" cy="967861"/>
      </dsp:txXfrm>
    </dsp:sp>
    <dsp:sp modelId="{A644CEC3-9D25-5E4A-8CF3-D9B3564896AB}">
      <dsp:nvSpPr>
        <dsp:cNvPr id="0" name=""/>
        <dsp:cNvSpPr/>
      </dsp:nvSpPr>
      <dsp:spPr>
        <a:xfrm>
          <a:off x="0" y="1174540"/>
          <a:ext cx="8503920" cy="1072579"/>
        </a:xfrm>
        <a:prstGeom prst="roundRect">
          <a:avLst/>
        </a:prstGeom>
        <a:solidFill>
          <a:schemeClr val="tx1"/>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3">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normal melting point of between 66 - 89 F(19-31 C) </a:t>
          </a:r>
          <a:endParaRPr lang="en-US" sz="2700" kern="1200" dirty="0"/>
        </a:p>
      </dsp:txBody>
      <dsp:txXfrm>
        <a:off x="52359" y="1226899"/>
        <a:ext cx="8399202" cy="967861"/>
      </dsp:txXfrm>
    </dsp:sp>
    <dsp:sp modelId="{B825CE59-8897-7646-9F25-6FE4505A3991}">
      <dsp:nvSpPr>
        <dsp:cNvPr id="0" name=""/>
        <dsp:cNvSpPr/>
      </dsp:nvSpPr>
      <dsp:spPr>
        <a:xfrm>
          <a:off x="0" y="2324880"/>
          <a:ext cx="8503920" cy="1072579"/>
        </a:xfrm>
        <a:prstGeom prst="roundRect">
          <a:avLst/>
        </a:prstGeom>
        <a:solidFill>
          <a:srgbClr val="FF000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4">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smtClean="0"/>
            <a:t>are distributed over the ocular surface in a thin, smooth film called meibum. </a:t>
          </a:r>
          <a:endParaRPr lang="en-US" sz="2700" kern="1200"/>
        </a:p>
      </dsp:txBody>
      <dsp:txXfrm>
        <a:off x="52359" y="2377239"/>
        <a:ext cx="8399202" cy="967861"/>
      </dsp:txXfrm>
    </dsp:sp>
    <dsp:sp modelId="{9D14D2C5-4E91-004F-8931-12CC892890CA}">
      <dsp:nvSpPr>
        <dsp:cNvPr id="0" name=""/>
        <dsp:cNvSpPr/>
      </dsp:nvSpPr>
      <dsp:spPr>
        <a:xfrm>
          <a:off x="0" y="3475219"/>
          <a:ext cx="8503920" cy="1072579"/>
        </a:xfrm>
        <a:prstGeom prst="roundRect">
          <a:avLst/>
        </a:prstGeom>
        <a:solidFill>
          <a:srgbClr val="00009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5">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smtClean="0"/>
            <a:t>This meibum functions to prevent evaporation of the aqueous layer.</a:t>
          </a:r>
          <a:endParaRPr lang="en-US" sz="2700" kern="1200"/>
        </a:p>
      </dsp:txBody>
      <dsp:txXfrm>
        <a:off x="52359" y="3527578"/>
        <a:ext cx="8399202" cy="967861"/>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0BBA8A-3C32-0242-892C-391363211BCE}">
      <dsp:nvSpPr>
        <dsp:cNvPr id="0" name=""/>
        <dsp:cNvSpPr/>
      </dsp:nvSpPr>
      <dsp:spPr>
        <a:xfrm>
          <a:off x="0" y="25"/>
          <a:ext cx="8534400" cy="7589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smtClean="0"/>
            <a:t>PREVENTION</a:t>
          </a:r>
          <a:br>
            <a:rPr lang="en-US" sz="3200" b="1" kern="1200" smtClean="0"/>
          </a:br>
          <a:endParaRPr lang="en-US" sz="3200" b="1" kern="1200"/>
        </a:p>
      </dsp:txBody>
      <dsp:txXfrm>
        <a:off x="37046" y="37071"/>
        <a:ext cx="8460308" cy="684808"/>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57D0B-8CDC-D14A-9985-EFC89752F0E0}">
      <dsp:nvSpPr>
        <dsp:cNvPr id="0" name=""/>
        <dsp:cNvSpPr/>
      </dsp:nvSpPr>
      <dsp:spPr>
        <a:xfrm>
          <a:off x="0" y="2759444"/>
          <a:ext cx="8503920" cy="1810494"/>
        </a:xfrm>
        <a:prstGeom prst="rect">
          <a:avLst/>
        </a:prstGeom>
        <a:solidFill>
          <a:srgbClr val="00009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0">
            <a:lnSpc>
              <a:spcPct val="90000"/>
            </a:lnSpc>
            <a:spcBef>
              <a:spcPct val="0"/>
            </a:spcBef>
            <a:spcAft>
              <a:spcPct val="35000"/>
            </a:spcAft>
          </a:pPr>
          <a:r>
            <a:rPr lang="en-US" sz="3200" kern="1200" dirty="0" smtClean="0"/>
            <a:t>it is also a great tool for </a:t>
          </a:r>
          <a:r>
            <a:rPr lang="en-US" sz="3200" b="1" kern="1200" dirty="0" smtClean="0">
              <a:solidFill>
                <a:srgbClr val="FFFF00"/>
              </a:solidFill>
            </a:rPr>
            <a:t>prevention</a:t>
          </a:r>
          <a:endParaRPr lang="en-US" sz="3200" b="1" kern="1200" dirty="0">
            <a:solidFill>
              <a:srgbClr val="FFFF00"/>
            </a:solidFill>
          </a:endParaRPr>
        </a:p>
      </dsp:txBody>
      <dsp:txXfrm>
        <a:off x="0" y="2759444"/>
        <a:ext cx="8503920" cy="1810494"/>
      </dsp:txXfrm>
    </dsp:sp>
    <dsp:sp modelId="{8951DF3E-45A2-C74F-A49F-083FE5C312A6}">
      <dsp:nvSpPr>
        <dsp:cNvPr id="0" name=""/>
        <dsp:cNvSpPr/>
      </dsp:nvSpPr>
      <dsp:spPr>
        <a:xfrm rot="10800000">
          <a:off x="0" y="2061"/>
          <a:ext cx="8503920" cy="2784539"/>
        </a:xfrm>
        <a:prstGeom prst="upArrowCallout">
          <a:avLst/>
        </a:prstGeom>
        <a:solidFill>
          <a:srgbClr val="FF00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0">
            <a:lnSpc>
              <a:spcPct val="90000"/>
            </a:lnSpc>
            <a:spcBef>
              <a:spcPct val="0"/>
            </a:spcBef>
            <a:spcAft>
              <a:spcPct val="35000"/>
            </a:spcAft>
          </a:pPr>
          <a:r>
            <a:rPr lang="en-US" sz="3200" kern="1200" dirty="0" smtClean="0"/>
            <a:t>The E&gt;Eye is not only a great medical device for</a:t>
          </a:r>
          <a:r>
            <a:rPr lang="en-US" sz="3200" b="1" kern="1200" dirty="0" smtClean="0">
              <a:solidFill>
                <a:srgbClr val="000000"/>
              </a:solidFill>
            </a:rPr>
            <a:t> treating </a:t>
          </a:r>
          <a:r>
            <a:rPr lang="en-US" sz="3200" kern="1200" dirty="0" smtClean="0"/>
            <a:t>people suffering from MGD but </a:t>
          </a:r>
          <a:endParaRPr lang="en-US" sz="3200" kern="1200" dirty="0"/>
        </a:p>
      </dsp:txBody>
      <dsp:txXfrm rot="10800000">
        <a:off x="0" y="2061"/>
        <a:ext cx="8503920" cy="180931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F6E470-7307-624F-B0A7-DA8FE65927B9}">
      <dsp:nvSpPr>
        <dsp:cNvPr id="0" name=""/>
        <dsp:cNvSpPr/>
      </dsp:nvSpPr>
      <dsp:spPr>
        <a:xfrm>
          <a:off x="0" y="9787"/>
          <a:ext cx="8503920" cy="2218612"/>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dirty="0" smtClean="0">
              <a:solidFill>
                <a:srgbClr val="000000"/>
              </a:solidFill>
            </a:rPr>
            <a:t>with an E&gt;Eye treatment will </a:t>
          </a:r>
          <a:endParaRPr lang="en-US" sz="4000" kern="1200" dirty="0">
            <a:solidFill>
              <a:srgbClr val="000000"/>
            </a:solidFill>
          </a:endParaRPr>
        </a:p>
      </dsp:txBody>
      <dsp:txXfrm>
        <a:off x="108304" y="118091"/>
        <a:ext cx="8287312" cy="2002004"/>
      </dsp:txXfrm>
    </dsp:sp>
    <dsp:sp modelId="{F71B17EC-96B8-314C-931E-EA5E5A6CF718}">
      <dsp:nvSpPr>
        <dsp:cNvPr id="0" name=""/>
        <dsp:cNvSpPr/>
      </dsp:nvSpPr>
      <dsp:spPr>
        <a:xfrm>
          <a:off x="0" y="2343599"/>
          <a:ext cx="8503920" cy="2218612"/>
        </a:xfrm>
        <a:prstGeom prst="roundRect">
          <a:avLst/>
        </a:prstGeom>
        <a:solidFill>
          <a:srgbClr val="FF00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smtClean="0"/>
            <a:t>decrease the risk of getting dry eyes and complications associated with it. </a:t>
          </a:r>
          <a:endParaRPr lang="en-US" sz="4000" kern="1200"/>
        </a:p>
      </dsp:txBody>
      <dsp:txXfrm>
        <a:off x="108304" y="2451903"/>
        <a:ext cx="8287312" cy="2002004"/>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89B831-47CC-5A42-AC1B-CC828486FC79}">
      <dsp:nvSpPr>
        <dsp:cNvPr id="0" name=""/>
        <dsp:cNvSpPr/>
      </dsp:nvSpPr>
      <dsp:spPr>
        <a:xfrm>
          <a:off x="0" y="25"/>
          <a:ext cx="8534400" cy="75890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n-US" sz="1900" kern="1200" dirty="0" smtClean="0"/>
            <a:t>			</a:t>
          </a:r>
        </a:p>
        <a:p>
          <a:pPr lvl="0" algn="l" defTabSz="844550" rtl="0">
            <a:lnSpc>
              <a:spcPct val="90000"/>
            </a:lnSpc>
            <a:spcBef>
              <a:spcPct val="0"/>
            </a:spcBef>
            <a:spcAft>
              <a:spcPct val="35000"/>
            </a:spcAft>
          </a:pPr>
          <a:endParaRPr lang="en-US" sz="1900" kern="1200" dirty="0" smtClean="0">
            <a:solidFill>
              <a:srgbClr val="000000"/>
            </a:solidFill>
          </a:endParaRPr>
        </a:p>
        <a:p>
          <a:pPr lvl="0" algn="l" defTabSz="844550" rtl="0">
            <a:lnSpc>
              <a:spcPct val="90000"/>
            </a:lnSpc>
            <a:spcBef>
              <a:spcPct val="0"/>
            </a:spcBef>
            <a:spcAft>
              <a:spcPct val="35000"/>
            </a:spcAft>
          </a:pPr>
          <a:r>
            <a:rPr lang="en-US" sz="1900" kern="1200" dirty="0" smtClean="0">
              <a:solidFill>
                <a:srgbClr val="000000"/>
              </a:solidFill>
            </a:rPr>
            <a:t>			</a:t>
          </a:r>
          <a:r>
            <a:rPr lang="en-US" sz="3600" kern="1200" dirty="0" smtClean="0">
              <a:solidFill>
                <a:srgbClr val="000000"/>
              </a:solidFill>
            </a:rPr>
            <a:t>TREATMENT</a:t>
          </a:r>
          <a:br>
            <a:rPr lang="en-US" sz="3600" kern="1200" dirty="0" smtClean="0">
              <a:solidFill>
                <a:srgbClr val="000000"/>
              </a:solidFill>
            </a:rPr>
          </a:br>
          <a:endParaRPr lang="en-US" sz="3600" kern="1200" dirty="0">
            <a:solidFill>
              <a:srgbClr val="000000"/>
            </a:solidFill>
          </a:endParaRPr>
        </a:p>
      </dsp:txBody>
      <dsp:txXfrm>
        <a:off x="37046" y="37071"/>
        <a:ext cx="8460308" cy="684808"/>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B28AE3-F516-E04F-9C3C-061B4D9629E5}">
      <dsp:nvSpPr>
        <dsp:cNvPr id="0" name=""/>
        <dsp:cNvSpPr/>
      </dsp:nvSpPr>
      <dsp:spPr>
        <a:xfrm>
          <a:off x="0" y="3441586"/>
          <a:ext cx="8503920" cy="1129605"/>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0">
            <a:lnSpc>
              <a:spcPct val="90000"/>
            </a:lnSpc>
            <a:spcBef>
              <a:spcPct val="0"/>
            </a:spcBef>
            <a:spcAft>
              <a:spcPct val="35000"/>
            </a:spcAft>
          </a:pPr>
          <a:r>
            <a:rPr lang="en-US" sz="2300" kern="1200" dirty="0" smtClean="0">
              <a:solidFill>
                <a:srgbClr val="000000"/>
              </a:solidFill>
            </a:rPr>
            <a:t>3-The ophthalmologist adjusts the goggles on the patients’ eyes to protect them from the intense light generated by the device.</a:t>
          </a:r>
          <a:endParaRPr lang="en-US" sz="2300" kern="1200" dirty="0">
            <a:solidFill>
              <a:srgbClr val="000000"/>
            </a:solidFill>
          </a:endParaRPr>
        </a:p>
      </dsp:txBody>
      <dsp:txXfrm>
        <a:off x="0" y="3441586"/>
        <a:ext cx="8503920" cy="1129605"/>
      </dsp:txXfrm>
    </dsp:sp>
    <dsp:sp modelId="{BB5C0B26-6408-BB4E-945B-6B1E85F9EB8D}">
      <dsp:nvSpPr>
        <dsp:cNvPr id="0" name=""/>
        <dsp:cNvSpPr/>
      </dsp:nvSpPr>
      <dsp:spPr>
        <a:xfrm rot="10800000">
          <a:off x="0" y="1721197"/>
          <a:ext cx="8503920" cy="1737333"/>
        </a:xfrm>
        <a:prstGeom prst="upArrowCallout">
          <a:avLst/>
        </a:prstGeom>
        <a:solidFill>
          <a:schemeClr val="accent2">
            <a:hueOff val="3864684"/>
            <a:satOff val="-41326"/>
            <a:lumOff val="10784"/>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3864684"/>
              <a:satOff val="-41326"/>
              <a:lumOff val="10784"/>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0">
            <a:lnSpc>
              <a:spcPct val="90000"/>
            </a:lnSpc>
            <a:spcBef>
              <a:spcPct val="0"/>
            </a:spcBef>
            <a:spcAft>
              <a:spcPct val="35000"/>
            </a:spcAft>
          </a:pPr>
          <a:r>
            <a:rPr lang="en-US" sz="2300" b="1" kern="1200" dirty="0" smtClean="0">
              <a:solidFill>
                <a:schemeClr val="tx1"/>
              </a:solidFill>
            </a:rPr>
            <a:t>2-The skin is cleaned from any make-up or other cosmetics.</a:t>
          </a:r>
          <a:endParaRPr lang="en-US" sz="2300" b="1" kern="1200" dirty="0">
            <a:solidFill>
              <a:schemeClr val="tx1"/>
            </a:solidFill>
          </a:endParaRPr>
        </a:p>
      </dsp:txBody>
      <dsp:txXfrm rot="10800000">
        <a:off x="0" y="1721197"/>
        <a:ext cx="8503920" cy="1128867"/>
      </dsp:txXfrm>
    </dsp:sp>
    <dsp:sp modelId="{A3883747-B9D3-6A41-971F-5CAF103F2893}">
      <dsp:nvSpPr>
        <dsp:cNvPr id="0" name=""/>
        <dsp:cNvSpPr/>
      </dsp:nvSpPr>
      <dsp:spPr>
        <a:xfrm rot="10800000">
          <a:off x="0" y="808"/>
          <a:ext cx="8503920" cy="1737333"/>
        </a:xfrm>
        <a:prstGeom prst="upArrowCallout">
          <a:avLst/>
        </a:prstGeom>
        <a:solidFill>
          <a:srgbClr val="FF000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7729367"/>
              <a:satOff val="-82653"/>
              <a:lumOff val="2156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0">
            <a:lnSpc>
              <a:spcPct val="90000"/>
            </a:lnSpc>
            <a:spcBef>
              <a:spcPct val="0"/>
            </a:spcBef>
            <a:spcAft>
              <a:spcPct val="35000"/>
            </a:spcAft>
          </a:pPr>
          <a:r>
            <a:rPr lang="en-US" sz="2300" kern="1200" smtClean="0"/>
            <a:t>1-Each session only takes 3 to 5 minutes.</a:t>
          </a:r>
          <a:endParaRPr lang="en-US" sz="2300" kern="1200"/>
        </a:p>
      </dsp:txBody>
      <dsp:txXfrm rot="10800000">
        <a:off x="0" y="808"/>
        <a:ext cx="8503920" cy="1128867"/>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9C9B8F-7894-494A-B8F8-0A7C093E1074}">
      <dsp:nvSpPr>
        <dsp:cNvPr id="0" name=""/>
        <dsp:cNvSpPr/>
      </dsp:nvSpPr>
      <dsp:spPr>
        <a:xfrm>
          <a:off x="0" y="897"/>
          <a:ext cx="8534400" cy="758054"/>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kern="1200" dirty="0" smtClean="0">
              <a:solidFill>
                <a:srgbClr val="000000"/>
              </a:solidFill>
            </a:rPr>
            <a:t>TREATMENT</a:t>
          </a:r>
          <a:br>
            <a:rPr lang="en-US" sz="3600" kern="1200" dirty="0" smtClean="0">
              <a:solidFill>
                <a:srgbClr val="000000"/>
              </a:solidFill>
            </a:rPr>
          </a:br>
          <a:r>
            <a:rPr lang="en-US" sz="1900" kern="1200" dirty="0" smtClean="0"/>
            <a:t>…</a:t>
          </a:r>
          <a:endParaRPr lang="en-US" sz="1900" kern="1200" dirty="0"/>
        </a:p>
      </dsp:txBody>
      <dsp:txXfrm>
        <a:off x="37005" y="37902"/>
        <a:ext cx="8460390" cy="684044"/>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C29391-32A9-F44E-8421-4BD3A4F3DB18}">
      <dsp:nvSpPr>
        <dsp:cNvPr id="0" name=""/>
        <dsp:cNvSpPr/>
      </dsp:nvSpPr>
      <dsp:spPr>
        <a:xfrm>
          <a:off x="0" y="77917"/>
          <a:ext cx="8503920" cy="1422135"/>
        </a:xfrm>
        <a:prstGeom prst="roundRect">
          <a:avLst/>
        </a:prstGeom>
        <a:solidFill>
          <a:srgbClr val="00009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4-A conductive clear gel is applied on the skin for the skin protection and optimum results.</a:t>
          </a:r>
          <a:endParaRPr lang="en-US" sz="2600" kern="1200"/>
        </a:p>
      </dsp:txBody>
      <dsp:txXfrm>
        <a:off x="69423" y="147340"/>
        <a:ext cx="8365074" cy="1283289"/>
      </dsp:txXfrm>
    </dsp:sp>
    <dsp:sp modelId="{683B0F99-CDDF-9B4E-A194-AB898B9CF7DB}">
      <dsp:nvSpPr>
        <dsp:cNvPr id="0" name=""/>
        <dsp:cNvSpPr/>
      </dsp:nvSpPr>
      <dsp:spPr>
        <a:xfrm>
          <a:off x="0" y="1574932"/>
          <a:ext cx="8503920" cy="1422135"/>
        </a:xfrm>
        <a:prstGeom prst="roundRect">
          <a:avLst/>
        </a:prstGeom>
        <a:solidFill>
          <a:schemeClr val="tx1"/>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3">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5-A series of 4 flashes are applied under the lower eyelid, from the external canthus to the internal canthus, using the nominal power.</a:t>
          </a:r>
          <a:endParaRPr lang="en-US" sz="2600" kern="1200"/>
        </a:p>
      </dsp:txBody>
      <dsp:txXfrm>
        <a:off x="69423" y="1644355"/>
        <a:ext cx="8365074" cy="1283289"/>
      </dsp:txXfrm>
    </dsp:sp>
    <dsp:sp modelId="{30A74F21-BAE6-B44C-9673-B7FD01334AAE}">
      <dsp:nvSpPr>
        <dsp:cNvPr id="0" name=""/>
        <dsp:cNvSpPr/>
      </dsp:nvSpPr>
      <dsp:spPr>
        <a:xfrm>
          <a:off x="0" y="3071947"/>
          <a:ext cx="8503920" cy="1422135"/>
        </a:xfrm>
        <a:prstGeom prst="roundRect">
          <a:avLst/>
        </a:prstGeom>
        <a:solidFill>
          <a:srgbClr val="FF000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4">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6-Results are immediate and cumulative.</a:t>
          </a:r>
          <a:endParaRPr lang="en-US" sz="2600" kern="1200"/>
        </a:p>
      </dsp:txBody>
      <dsp:txXfrm>
        <a:off x="69423" y="3141370"/>
        <a:ext cx="8365074" cy="1283289"/>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071582-3C2B-B448-A3F6-3D4E513B3CE9}">
      <dsp:nvSpPr>
        <dsp:cNvPr id="0" name=""/>
        <dsp:cNvSpPr/>
      </dsp:nvSpPr>
      <dsp:spPr>
        <a:xfrm>
          <a:off x="0" y="101339"/>
          <a:ext cx="8503920" cy="2108340"/>
        </a:xfrm>
        <a:prstGeom prst="roundRect">
          <a:avLst/>
        </a:prstGeom>
        <a:solidFill>
          <a:schemeClr val="accent1">
            <a:shade val="50000"/>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1930" tIns="201930" rIns="201930" bIns="201930" numCol="1" spcCol="1270" anchor="ctr" anchorCtr="0">
          <a:noAutofit/>
        </a:bodyPr>
        <a:lstStyle/>
        <a:p>
          <a:pPr lvl="0" algn="l" defTabSz="2355850" rtl="0">
            <a:lnSpc>
              <a:spcPct val="90000"/>
            </a:lnSpc>
            <a:spcBef>
              <a:spcPct val="0"/>
            </a:spcBef>
            <a:spcAft>
              <a:spcPct val="35000"/>
            </a:spcAft>
          </a:pPr>
          <a:r>
            <a:rPr lang="en-US" sz="5300" kern="1200" dirty="0" smtClean="0"/>
            <a:t>Following an E&gt;Eye treatment </a:t>
          </a:r>
          <a:endParaRPr lang="en-US" sz="5300" kern="1200" dirty="0"/>
        </a:p>
      </dsp:txBody>
      <dsp:txXfrm>
        <a:off x="102921" y="204260"/>
        <a:ext cx="8298078" cy="1902498"/>
      </dsp:txXfrm>
    </dsp:sp>
    <dsp:sp modelId="{B27A5545-85A5-C347-9276-1ABA2932ED04}">
      <dsp:nvSpPr>
        <dsp:cNvPr id="0" name=""/>
        <dsp:cNvSpPr/>
      </dsp:nvSpPr>
      <dsp:spPr>
        <a:xfrm>
          <a:off x="0" y="2362320"/>
          <a:ext cx="8503920" cy="2108340"/>
        </a:xfrm>
        <a:prstGeom prst="roundRect">
          <a:avLst/>
        </a:prstGeom>
        <a:solidFill>
          <a:srgbClr val="00009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1930" tIns="201930" rIns="201930" bIns="201930" numCol="1" spcCol="1270" anchor="ctr" anchorCtr="0">
          <a:noAutofit/>
        </a:bodyPr>
        <a:lstStyle/>
        <a:p>
          <a:pPr lvl="0" algn="l" defTabSz="2355850" rtl="0">
            <a:lnSpc>
              <a:spcPct val="90000"/>
            </a:lnSpc>
            <a:spcBef>
              <a:spcPct val="0"/>
            </a:spcBef>
            <a:spcAft>
              <a:spcPct val="35000"/>
            </a:spcAft>
          </a:pPr>
          <a:r>
            <a:rPr lang="en-US" sz="5300" kern="1200" dirty="0" smtClean="0"/>
            <a:t>we also recommend to </a:t>
          </a:r>
          <a:r>
            <a:rPr lang="en-US" sz="5300" i="1" u="sng" kern="1200" dirty="0" smtClean="0">
              <a:solidFill>
                <a:srgbClr val="FFFF00"/>
              </a:solidFill>
            </a:rPr>
            <a:t>MGX</a:t>
          </a:r>
          <a:r>
            <a:rPr lang="en-US" sz="5300" kern="1200" dirty="0" smtClean="0"/>
            <a:t> for optimum results.</a:t>
          </a:r>
          <a:endParaRPr lang="en-US" sz="5300" kern="1200" dirty="0"/>
        </a:p>
      </dsp:txBody>
      <dsp:txXfrm>
        <a:off x="102921" y="2465241"/>
        <a:ext cx="8298078" cy="1902498"/>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20B183-8DE7-794A-BEDE-F6B250D3038F}">
      <dsp:nvSpPr>
        <dsp:cNvPr id="0" name=""/>
        <dsp:cNvSpPr/>
      </dsp:nvSpPr>
      <dsp:spPr>
        <a:xfrm>
          <a:off x="0" y="25"/>
          <a:ext cx="8534400" cy="758900"/>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tx1"/>
              </a:solidFill>
            </a:rPr>
            <a:t>Consumables available included in the E&gt;Eye pack</a:t>
          </a:r>
          <a:br>
            <a:rPr lang="en-US" sz="2400" b="1" kern="1200" dirty="0" smtClean="0">
              <a:solidFill>
                <a:schemeClr val="tx1"/>
              </a:solidFill>
            </a:rPr>
          </a:br>
          <a:endParaRPr lang="en-US" sz="2400" b="1" kern="1200" dirty="0">
            <a:solidFill>
              <a:schemeClr val="tx1"/>
            </a:solidFill>
          </a:endParaRPr>
        </a:p>
      </dsp:txBody>
      <dsp:txXfrm>
        <a:off x="37046" y="37071"/>
        <a:ext cx="8460308" cy="684808"/>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82F90A-6725-F849-9F8C-190860622829}">
      <dsp:nvSpPr>
        <dsp:cNvPr id="0" name=""/>
        <dsp:cNvSpPr/>
      </dsp:nvSpPr>
      <dsp:spPr>
        <a:xfrm>
          <a:off x="0" y="0"/>
          <a:ext cx="8503920" cy="846087"/>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b="1" kern="1200" dirty="0" smtClean="0">
              <a:solidFill>
                <a:srgbClr val="008000"/>
              </a:solidFill>
            </a:rPr>
            <a:t>Optical cartridge of 500 flashes</a:t>
          </a:r>
          <a:endParaRPr lang="en-US" sz="2300" b="1" kern="1200" dirty="0">
            <a:solidFill>
              <a:srgbClr val="008000"/>
            </a:solidFill>
          </a:endParaRPr>
        </a:p>
      </dsp:txBody>
      <dsp:txXfrm>
        <a:off x="1785392" y="0"/>
        <a:ext cx="6718527" cy="846087"/>
      </dsp:txXfrm>
    </dsp:sp>
    <dsp:sp modelId="{89E90CB5-2329-944A-8DFC-4F4311C40274}">
      <dsp:nvSpPr>
        <dsp:cNvPr id="0" name=""/>
        <dsp:cNvSpPr/>
      </dsp:nvSpPr>
      <dsp:spPr>
        <a:xfrm>
          <a:off x="84608" y="84608"/>
          <a:ext cx="1700784" cy="676870"/>
        </a:xfrm>
        <a:prstGeom prst="roundRect">
          <a:avLst>
            <a:gd name="adj" fmla="val 10000"/>
          </a:avLst>
        </a:prstGeom>
        <a:solidFill>
          <a:schemeClr val="accent2">
            <a:tint val="50000"/>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2B8412BA-4BD1-884A-9F4C-FEE2C14749E9}">
      <dsp:nvSpPr>
        <dsp:cNvPr id="0" name=""/>
        <dsp:cNvSpPr/>
      </dsp:nvSpPr>
      <dsp:spPr>
        <a:xfrm>
          <a:off x="0" y="930696"/>
          <a:ext cx="8503920" cy="846087"/>
        </a:xfrm>
        <a:prstGeom prst="roundRect">
          <a:avLst>
            <a:gd name="adj" fmla="val 10000"/>
          </a:avLst>
        </a:prstGeom>
        <a:solidFill>
          <a:srgbClr val="00009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Conductive gel (1 L bottle)</a:t>
          </a:r>
          <a:endParaRPr lang="en-US" sz="2300" kern="1200"/>
        </a:p>
      </dsp:txBody>
      <dsp:txXfrm>
        <a:off x="1785392" y="930696"/>
        <a:ext cx="6718527" cy="846087"/>
      </dsp:txXfrm>
    </dsp:sp>
    <dsp:sp modelId="{0123897C-F9AB-B94D-BCAC-404D6F6CA069}">
      <dsp:nvSpPr>
        <dsp:cNvPr id="0" name=""/>
        <dsp:cNvSpPr/>
      </dsp:nvSpPr>
      <dsp:spPr>
        <a:xfrm>
          <a:off x="84608" y="1015305"/>
          <a:ext cx="1700784" cy="676870"/>
        </a:xfrm>
        <a:prstGeom prst="roundRect">
          <a:avLst>
            <a:gd name="adj" fmla="val 10000"/>
          </a:avLst>
        </a:prstGeom>
        <a:solidFill>
          <a:schemeClr val="accent2">
            <a:tint val="50000"/>
            <a:hueOff val="2027336"/>
            <a:satOff val="-8576"/>
            <a:lumOff val="423"/>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BB67350D-AD95-D54E-BFD1-03BEC76014F5}">
      <dsp:nvSpPr>
        <dsp:cNvPr id="0" name=""/>
        <dsp:cNvSpPr/>
      </dsp:nvSpPr>
      <dsp:spPr>
        <a:xfrm>
          <a:off x="0" y="1861393"/>
          <a:ext cx="8503920" cy="846087"/>
        </a:xfrm>
        <a:prstGeom prst="roundRect">
          <a:avLst>
            <a:gd name="adj" fmla="val 10000"/>
          </a:avLst>
        </a:prstGeom>
        <a:solidFill>
          <a:schemeClr val="accent2">
            <a:hueOff val="3864684"/>
            <a:satOff val="-41326"/>
            <a:lumOff val="10784"/>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Cleaning spray (for optical parts)</a:t>
          </a:r>
          <a:endParaRPr lang="en-US" sz="2300" kern="1200"/>
        </a:p>
      </dsp:txBody>
      <dsp:txXfrm>
        <a:off x="1785392" y="1861393"/>
        <a:ext cx="6718527" cy="846087"/>
      </dsp:txXfrm>
    </dsp:sp>
    <dsp:sp modelId="{3391008F-0E18-FA46-BC1F-7CA00C0B3BB0}">
      <dsp:nvSpPr>
        <dsp:cNvPr id="0" name=""/>
        <dsp:cNvSpPr/>
      </dsp:nvSpPr>
      <dsp:spPr>
        <a:xfrm>
          <a:off x="84608" y="1946002"/>
          <a:ext cx="1700784" cy="676870"/>
        </a:xfrm>
        <a:prstGeom prst="roundRect">
          <a:avLst>
            <a:gd name="adj" fmla="val 10000"/>
          </a:avLst>
        </a:prstGeom>
        <a:solidFill>
          <a:schemeClr val="accent2">
            <a:tint val="50000"/>
            <a:hueOff val="4054673"/>
            <a:satOff val="-17151"/>
            <a:lumOff val="846"/>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76660367-45CB-AF4B-B7DA-B3F2E3D7002B}">
      <dsp:nvSpPr>
        <dsp:cNvPr id="0" name=""/>
        <dsp:cNvSpPr/>
      </dsp:nvSpPr>
      <dsp:spPr>
        <a:xfrm>
          <a:off x="0" y="2792090"/>
          <a:ext cx="8503920" cy="846087"/>
        </a:xfrm>
        <a:prstGeom prst="roundRect">
          <a:avLst>
            <a:gd name="adj" fmla="val 10000"/>
          </a:avLst>
        </a:prstGeom>
        <a:solidFill>
          <a:schemeClr val="tx1"/>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Protective glasses</a:t>
          </a:r>
          <a:endParaRPr lang="en-US" sz="2300" kern="1200"/>
        </a:p>
      </dsp:txBody>
      <dsp:txXfrm>
        <a:off x="1785392" y="2792090"/>
        <a:ext cx="6718527" cy="846087"/>
      </dsp:txXfrm>
    </dsp:sp>
    <dsp:sp modelId="{2EB3D992-2ACF-A642-806E-F5A1FC064F47}">
      <dsp:nvSpPr>
        <dsp:cNvPr id="0" name=""/>
        <dsp:cNvSpPr/>
      </dsp:nvSpPr>
      <dsp:spPr>
        <a:xfrm>
          <a:off x="84608" y="2876698"/>
          <a:ext cx="1700784" cy="676870"/>
        </a:xfrm>
        <a:prstGeom prst="roundRect">
          <a:avLst>
            <a:gd name="adj" fmla="val 10000"/>
          </a:avLst>
        </a:prstGeom>
        <a:solidFill>
          <a:schemeClr val="accent2">
            <a:tint val="50000"/>
            <a:hueOff val="6082009"/>
            <a:satOff val="-25727"/>
            <a:lumOff val="1268"/>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623E6F64-9211-A94A-B4BD-DE21B9F0064F}">
      <dsp:nvSpPr>
        <dsp:cNvPr id="0" name=""/>
        <dsp:cNvSpPr/>
      </dsp:nvSpPr>
      <dsp:spPr>
        <a:xfrm>
          <a:off x="0" y="3722786"/>
          <a:ext cx="8503920" cy="846087"/>
        </a:xfrm>
        <a:prstGeom prst="roundRect">
          <a:avLst>
            <a:gd name="adj" fmla="val 10000"/>
          </a:avLst>
        </a:prstGeom>
        <a:solidFill>
          <a:srgbClr val="FF00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Patches (to cover potential moles under the eyelid)</a:t>
          </a:r>
          <a:endParaRPr lang="en-US" sz="2300" kern="1200" dirty="0"/>
        </a:p>
      </dsp:txBody>
      <dsp:txXfrm>
        <a:off x="1785392" y="3722786"/>
        <a:ext cx="6718527" cy="846087"/>
      </dsp:txXfrm>
    </dsp:sp>
    <dsp:sp modelId="{3E4E0B81-4614-404E-BEF3-224F0F803DE2}">
      <dsp:nvSpPr>
        <dsp:cNvPr id="0" name=""/>
        <dsp:cNvSpPr/>
      </dsp:nvSpPr>
      <dsp:spPr>
        <a:xfrm>
          <a:off x="84608" y="3807395"/>
          <a:ext cx="1700784" cy="676870"/>
        </a:xfrm>
        <a:prstGeom prst="roundRect">
          <a:avLst>
            <a:gd name="adj" fmla="val 10000"/>
          </a:avLst>
        </a:prstGeom>
        <a:solidFill>
          <a:schemeClr val="accent2">
            <a:tint val="50000"/>
            <a:hueOff val="8109346"/>
            <a:satOff val="-34303"/>
            <a:lumOff val="1691"/>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A68AEB-93BC-DD4D-BB39-09F2D6591E8A}">
      <dsp:nvSpPr>
        <dsp:cNvPr id="0" name=""/>
        <dsp:cNvSpPr/>
      </dsp:nvSpPr>
      <dsp:spPr>
        <a:xfrm>
          <a:off x="0" y="34200"/>
          <a:ext cx="8503920" cy="143208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b="1" kern="1200" smtClean="0"/>
            <a:t>70% of cases of DES are actually MGD </a:t>
          </a:r>
          <a:endParaRPr lang="en-US" sz="3600" kern="1200"/>
        </a:p>
      </dsp:txBody>
      <dsp:txXfrm>
        <a:off x="69908" y="104108"/>
        <a:ext cx="8364104" cy="1292264"/>
      </dsp:txXfrm>
    </dsp:sp>
    <dsp:sp modelId="{358646ED-AD5D-7C4F-B7AD-178323D655E9}">
      <dsp:nvSpPr>
        <dsp:cNvPr id="0" name=""/>
        <dsp:cNvSpPr/>
      </dsp:nvSpPr>
      <dsp:spPr>
        <a:xfrm>
          <a:off x="0" y="1569960"/>
          <a:ext cx="8503920" cy="1432080"/>
        </a:xfrm>
        <a:prstGeom prst="roundRect">
          <a:avLst/>
        </a:prstGeom>
        <a:solidFill>
          <a:schemeClr val="accent2">
            <a:hueOff val="3864684"/>
            <a:satOff val="-41326"/>
            <a:lumOff val="10784"/>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3864684"/>
              <a:satOff val="-41326"/>
              <a:lumOff val="10784"/>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EYE drops with preservative makes worst dry eye secondary to MGD </a:t>
          </a:r>
          <a:endParaRPr lang="en-US" sz="3600" kern="1200"/>
        </a:p>
      </dsp:txBody>
      <dsp:txXfrm>
        <a:off x="69908" y="1639868"/>
        <a:ext cx="8364104" cy="1292264"/>
      </dsp:txXfrm>
    </dsp:sp>
    <dsp:sp modelId="{772F71E1-DAB4-F546-BE90-620F1498E662}">
      <dsp:nvSpPr>
        <dsp:cNvPr id="0" name=""/>
        <dsp:cNvSpPr/>
      </dsp:nvSpPr>
      <dsp:spPr>
        <a:xfrm>
          <a:off x="0" y="3105720"/>
          <a:ext cx="8503920" cy="1432080"/>
        </a:xfrm>
        <a:prstGeom prst="roundRect">
          <a:avLst/>
        </a:prstGeom>
        <a:solidFill>
          <a:srgbClr val="00009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hueOff val="7729367"/>
              <a:satOff val="-82653"/>
              <a:lumOff val="21569"/>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so prescribe artificiar tears without preservative for patient with MGD</a:t>
          </a:r>
          <a:endParaRPr lang="en-US" sz="3600" kern="1200"/>
        </a:p>
      </dsp:txBody>
      <dsp:txXfrm>
        <a:off x="69908" y="3175628"/>
        <a:ext cx="8364104" cy="1292264"/>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8C424D-8D4C-FC4C-8A43-0C8BACD5B80D}">
      <dsp:nvSpPr>
        <dsp:cNvPr id="0" name=""/>
        <dsp:cNvSpPr/>
      </dsp:nvSpPr>
      <dsp:spPr>
        <a:xfrm>
          <a:off x="0" y="3750030"/>
          <a:ext cx="8503920" cy="820415"/>
        </a:xfrm>
        <a:prstGeom prst="rect">
          <a:avLst/>
        </a:prstGeom>
        <a:solidFill>
          <a:schemeClr val="tx1"/>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n-US" sz="2500" kern="1200" smtClean="0"/>
            <a:t>reduces redness of the eye, etc…</a:t>
          </a:r>
          <a:endParaRPr lang="en-US" sz="2500" kern="1200"/>
        </a:p>
      </dsp:txBody>
      <dsp:txXfrm>
        <a:off x="0" y="3750030"/>
        <a:ext cx="8503920" cy="820415"/>
      </dsp:txXfrm>
    </dsp:sp>
    <dsp:sp modelId="{7D3A50CE-CEF7-9944-8D76-A339B562351D}">
      <dsp:nvSpPr>
        <dsp:cNvPr id="0" name=""/>
        <dsp:cNvSpPr/>
      </dsp:nvSpPr>
      <dsp:spPr>
        <a:xfrm rot="10800000">
          <a:off x="0" y="2500538"/>
          <a:ext cx="8503920" cy="1261798"/>
        </a:xfrm>
        <a:prstGeom prst="upArrowCallout">
          <a:avLst/>
        </a:prstGeom>
        <a:solidFill>
          <a:srgbClr val="FF0000"/>
        </a:solidFill>
        <a:ln>
          <a:solidFill>
            <a:srgbClr val="0000FF"/>
          </a:solid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n-US" sz="2500" kern="1200" smtClean="0"/>
            <a:t> </a:t>
          </a:r>
          <a:r>
            <a:rPr lang="en-US" sz="2500" kern="1200" dirty="0" smtClean="0"/>
            <a:t>reliefs </a:t>
          </a:r>
          <a:r>
            <a:rPr lang="en-US" sz="2500" i="1" u="sng" kern="1200" dirty="0" smtClean="0"/>
            <a:t>pain from watching computers and other screens, </a:t>
          </a:r>
          <a:endParaRPr lang="en-US" sz="2500" i="1" u="sng" kern="1200" dirty="0"/>
        </a:p>
      </dsp:txBody>
      <dsp:txXfrm rot="10800000">
        <a:off x="0" y="2500538"/>
        <a:ext cx="8503920" cy="819878"/>
      </dsp:txXfrm>
    </dsp:sp>
    <dsp:sp modelId="{472D8630-E83C-C049-81C7-160A1EA01CEE}">
      <dsp:nvSpPr>
        <dsp:cNvPr id="0" name=""/>
        <dsp:cNvSpPr/>
      </dsp:nvSpPr>
      <dsp:spPr>
        <a:xfrm rot="10800000">
          <a:off x="0" y="1251046"/>
          <a:ext cx="8503920" cy="1261798"/>
        </a:xfrm>
        <a:prstGeom prst="upArrowCallout">
          <a:avLst/>
        </a:prstGeom>
        <a:solidFill>
          <a:srgbClr val="FFFF00"/>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n-US" sz="2500" kern="1200" dirty="0" smtClean="0">
              <a:solidFill>
                <a:schemeClr val="tx1"/>
              </a:solidFill>
            </a:rPr>
            <a:t>wearing contact lenses</a:t>
          </a:r>
          <a:r>
            <a:rPr lang="en-US" sz="2500" kern="1200" dirty="0" smtClean="0"/>
            <a:t>,</a:t>
          </a:r>
          <a:endParaRPr lang="en-US" sz="2500" i="1" u="sng" kern="1200" dirty="0"/>
        </a:p>
      </dsp:txBody>
      <dsp:txXfrm rot="10800000">
        <a:off x="0" y="1251046"/>
        <a:ext cx="8503920" cy="819878"/>
      </dsp:txXfrm>
    </dsp:sp>
    <dsp:sp modelId="{57FD4898-EF6F-8944-8C3A-246084F1645B}">
      <dsp:nvSpPr>
        <dsp:cNvPr id="0" name=""/>
        <dsp:cNvSpPr/>
      </dsp:nvSpPr>
      <dsp:spPr>
        <a:xfrm rot="10800000">
          <a:off x="0" y="1554"/>
          <a:ext cx="8503920" cy="1261798"/>
        </a:xfrm>
        <a:prstGeom prst="upArrowCallout">
          <a:avLst/>
        </a:prstGeom>
        <a:solidFill>
          <a:srgbClr val="800000"/>
        </a:solidFill>
        <a:ln>
          <a:solidFill>
            <a:srgbClr val="0000FF"/>
          </a:solid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hueOff val="0"/>
              <a:satOff val="0"/>
              <a:lumOff val="0"/>
              <a:alphaOff val="0"/>
              <a:shade val="70000"/>
              <a:satMod val="105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n-US" sz="2500" kern="1200" dirty="0" smtClean="0"/>
            <a:t>improve </a:t>
          </a:r>
          <a:r>
            <a:rPr lang="en-US" sz="2500" kern="1200" dirty="0" smtClean="0"/>
            <a:t>the </a:t>
          </a:r>
          <a:r>
            <a:rPr lang="en-US" sz="2500" kern="1200" dirty="0" smtClean="0">
              <a:solidFill>
                <a:schemeClr val="bg1"/>
              </a:solidFill>
            </a:rPr>
            <a:t>comfort of</a:t>
          </a:r>
          <a:endParaRPr lang="en-US" sz="2500" i="1" u="sng" kern="1200" dirty="0">
            <a:solidFill>
              <a:schemeClr val="bg1"/>
            </a:solidFill>
          </a:endParaRPr>
        </a:p>
      </dsp:txBody>
      <dsp:txXfrm rot="10800000">
        <a:off x="0" y="1554"/>
        <a:ext cx="8503920" cy="8198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D5958-BC76-354E-855C-9C42AC6738B2}">
      <dsp:nvSpPr>
        <dsp:cNvPr id="0" name=""/>
        <dsp:cNvSpPr/>
      </dsp:nvSpPr>
      <dsp:spPr>
        <a:xfrm>
          <a:off x="0" y="7708"/>
          <a:ext cx="8534400" cy="743535"/>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en-US" sz="3100" b="1" kern="1200" dirty="0" smtClean="0">
              <a:solidFill>
                <a:srgbClr val="000000"/>
              </a:solidFill>
            </a:rPr>
            <a:t>Symptoms of </a:t>
          </a:r>
          <a:r>
            <a:rPr lang="en-US" sz="3100" b="1" kern="1200" dirty="0" err="1" smtClean="0">
              <a:solidFill>
                <a:srgbClr val="000000"/>
              </a:solidFill>
            </a:rPr>
            <a:t>blepharitis</a:t>
          </a:r>
          <a:r>
            <a:rPr lang="en-US" sz="3100" b="1" kern="1200" dirty="0" smtClean="0">
              <a:solidFill>
                <a:srgbClr val="000000"/>
              </a:solidFill>
            </a:rPr>
            <a:t> include</a:t>
          </a:r>
          <a:endParaRPr lang="en-US" sz="3100" kern="1200" dirty="0">
            <a:solidFill>
              <a:srgbClr val="000000"/>
            </a:solidFill>
          </a:endParaRPr>
        </a:p>
      </dsp:txBody>
      <dsp:txXfrm>
        <a:off x="36296" y="44004"/>
        <a:ext cx="8461808" cy="67094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84AAB6-C2F8-4D49-95C7-2CF51E75171C}">
      <dsp:nvSpPr>
        <dsp:cNvPr id="0" name=""/>
        <dsp:cNvSpPr/>
      </dsp:nvSpPr>
      <dsp:spPr>
        <a:xfrm>
          <a:off x="0" y="7708"/>
          <a:ext cx="8534400" cy="743535"/>
        </a:xfrm>
        <a:prstGeom prst="roundRect">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en-US" sz="3100" kern="1200" smtClean="0"/>
            <a:t>Meibomian gland dysfunction (MGD)</a:t>
          </a:r>
          <a:endParaRPr lang="en-US" sz="3100" kern="1200"/>
        </a:p>
      </dsp:txBody>
      <dsp:txXfrm>
        <a:off x="36296" y="44004"/>
        <a:ext cx="8461808" cy="67094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E9CDC5-E35C-1F4D-A127-EF4050AF9B26}">
      <dsp:nvSpPr>
        <dsp:cNvPr id="0" name=""/>
        <dsp:cNvSpPr/>
      </dsp:nvSpPr>
      <dsp:spPr>
        <a:xfrm>
          <a:off x="0" y="3441586"/>
          <a:ext cx="8503920" cy="1129605"/>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3144" tIns="263144" rIns="263144" bIns="263144" numCol="1" spcCol="1270" anchor="ctr" anchorCtr="0">
          <a:noAutofit/>
        </a:bodyPr>
        <a:lstStyle/>
        <a:p>
          <a:pPr lvl="0" algn="ctr" defTabSz="1644650" rtl="0">
            <a:lnSpc>
              <a:spcPct val="90000"/>
            </a:lnSpc>
            <a:spcBef>
              <a:spcPct val="0"/>
            </a:spcBef>
            <a:spcAft>
              <a:spcPct val="35000"/>
            </a:spcAft>
          </a:pPr>
          <a:r>
            <a:rPr lang="en-US" sz="3700" kern="1200" dirty="0" smtClean="0"/>
            <a:t>too little oil</a:t>
          </a:r>
          <a:endParaRPr lang="en-US" sz="3700" kern="1200" dirty="0"/>
        </a:p>
      </dsp:txBody>
      <dsp:txXfrm>
        <a:off x="0" y="3441586"/>
        <a:ext cx="8503920" cy="1129605"/>
      </dsp:txXfrm>
    </dsp:sp>
    <dsp:sp modelId="{B5AC4E42-DFCB-2F46-8E0E-79ED4B954F28}">
      <dsp:nvSpPr>
        <dsp:cNvPr id="0" name=""/>
        <dsp:cNvSpPr/>
      </dsp:nvSpPr>
      <dsp:spPr>
        <a:xfrm rot="10800000">
          <a:off x="0" y="1721197"/>
          <a:ext cx="8503920" cy="1737333"/>
        </a:xfrm>
        <a:prstGeom prst="upArrowCallout">
          <a:avLst/>
        </a:prstGeom>
        <a:solidFill>
          <a:schemeClr val="accent2">
            <a:hueOff val="3864684"/>
            <a:satOff val="-41326"/>
            <a:lumOff val="10784"/>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3144" tIns="263144" rIns="263144" bIns="263144" numCol="1" spcCol="1270" anchor="ctr" anchorCtr="0">
          <a:noAutofit/>
        </a:bodyPr>
        <a:lstStyle/>
        <a:p>
          <a:pPr lvl="0" algn="ctr" defTabSz="1644650" rtl="0">
            <a:lnSpc>
              <a:spcPct val="90000"/>
            </a:lnSpc>
            <a:spcBef>
              <a:spcPct val="0"/>
            </a:spcBef>
            <a:spcAft>
              <a:spcPct val="35000"/>
            </a:spcAft>
          </a:pPr>
          <a:r>
            <a:rPr lang="en-US" sz="3700" kern="1200" dirty="0" smtClean="0"/>
            <a:t>too much         or         more commonly </a:t>
          </a:r>
          <a:endParaRPr lang="en-US" sz="3700" kern="1200" dirty="0"/>
        </a:p>
      </dsp:txBody>
      <dsp:txXfrm rot="10800000">
        <a:off x="0" y="1721197"/>
        <a:ext cx="8503920" cy="1128867"/>
      </dsp:txXfrm>
    </dsp:sp>
    <dsp:sp modelId="{F11BECF3-9132-1A49-87E8-4A90F2E3B691}">
      <dsp:nvSpPr>
        <dsp:cNvPr id="0" name=""/>
        <dsp:cNvSpPr/>
      </dsp:nvSpPr>
      <dsp:spPr>
        <a:xfrm rot="10800000">
          <a:off x="0" y="808"/>
          <a:ext cx="8503920" cy="1737333"/>
        </a:xfrm>
        <a:prstGeom prst="upArrowCallout">
          <a:avLst/>
        </a:prstGeom>
        <a:solidFill>
          <a:schemeClr val="accent2">
            <a:hueOff val="7729367"/>
            <a:satOff val="-82653"/>
            <a:lumOff val="2156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3144" tIns="263144" rIns="263144" bIns="263144" numCol="1" spcCol="1270" anchor="ctr" anchorCtr="0">
          <a:noAutofit/>
        </a:bodyPr>
        <a:lstStyle/>
        <a:p>
          <a:pPr lvl="0" algn="ctr" defTabSz="1644650" rtl="0">
            <a:lnSpc>
              <a:spcPct val="90000"/>
            </a:lnSpc>
            <a:spcBef>
              <a:spcPct val="0"/>
            </a:spcBef>
            <a:spcAft>
              <a:spcPct val="35000"/>
            </a:spcAft>
          </a:pPr>
          <a:r>
            <a:rPr lang="en-US" sz="3700" kern="1200" smtClean="0"/>
            <a:t>means that the glands produce either </a:t>
          </a:r>
          <a:endParaRPr lang="en-US" sz="3700" kern="1200"/>
        </a:p>
      </dsp:txBody>
      <dsp:txXfrm rot="10800000">
        <a:off x="0" y="808"/>
        <a:ext cx="8503920" cy="112886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CCDE69-E5A6-C14D-9045-602DBEB33D7A}">
      <dsp:nvSpPr>
        <dsp:cNvPr id="0" name=""/>
        <dsp:cNvSpPr/>
      </dsp:nvSpPr>
      <dsp:spPr>
        <a:xfrm>
          <a:off x="0" y="32634"/>
          <a:ext cx="8534400" cy="1233179"/>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b="1" kern="1200" smtClean="0"/>
            <a:t>Meibomian Gland Dysfunction  (MGD) ?</a:t>
          </a:r>
          <a:r>
            <a:rPr lang="en-US" sz="3100" kern="1200" smtClean="0"/>
            <a:t/>
          </a:r>
          <a:br>
            <a:rPr lang="en-US" sz="3100" kern="1200" smtClean="0"/>
          </a:br>
          <a:endParaRPr lang="en-US" sz="3100" kern="1200"/>
        </a:p>
      </dsp:txBody>
      <dsp:txXfrm>
        <a:off x="60199" y="92833"/>
        <a:ext cx="8414002" cy="111278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D05162-C2E9-0E48-84AE-4ACF3F48F31F}">
      <dsp:nvSpPr>
        <dsp:cNvPr id="0" name=""/>
        <dsp:cNvSpPr/>
      </dsp:nvSpPr>
      <dsp:spPr>
        <a:xfrm>
          <a:off x="0" y="21915"/>
          <a:ext cx="8503920" cy="743535"/>
        </a:xfrm>
        <a:prstGeom prst="roundRect">
          <a:avLst/>
        </a:prstGeom>
        <a:solidFill>
          <a:srgbClr val="00009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kern="1200" smtClean="0"/>
            <a:t>1-secondary to blepharitis (inflammation), </a:t>
          </a:r>
          <a:endParaRPr lang="en-US" sz="3100" kern="1200"/>
        </a:p>
      </dsp:txBody>
      <dsp:txXfrm>
        <a:off x="36296" y="58211"/>
        <a:ext cx="8431328" cy="670943"/>
      </dsp:txXfrm>
    </dsp:sp>
    <dsp:sp modelId="{CF149026-3CDA-294C-AA6A-33138D9C6B10}">
      <dsp:nvSpPr>
        <dsp:cNvPr id="0" name=""/>
        <dsp:cNvSpPr/>
      </dsp:nvSpPr>
      <dsp:spPr>
        <a:xfrm>
          <a:off x="0" y="854730"/>
          <a:ext cx="8503920" cy="743535"/>
        </a:xfrm>
        <a:prstGeom prst="roundRect">
          <a:avLst/>
        </a:prstGeom>
        <a:solidFill>
          <a:srgbClr val="0080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kern="1200" smtClean="0"/>
            <a:t>2-atrophic. </a:t>
          </a:r>
          <a:endParaRPr lang="en-US" sz="3100" kern="1200"/>
        </a:p>
      </dsp:txBody>
      <dsp:txXfrm>
        <a:off x="36296" y="891026"/>
        <a:ext cx="8431328" cy="670943"/>
      </dsp:txXfrm>
    </dsp:sp>
    <dsp:sp modelId="{B5B11362-816B-E74C-B5FA-37FA339B945B}">
      <dsp:nvSpPr>
        <dsp:cNvPr id="0" name=""/>
        <dsp:cNvSpPr/>
      </dsp:nvSpPr>
      <dsp:spPr>
        <a:xfrm>
          <a:off x="0" y="1598265"/>
          <a:ext cx="8503920" cy="295181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69999"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en-US" sz="2400" kern="1200" smtClean="0"/>
            <a:t>most often the </a:t>
          </a:r>
          <a:r>
            <a:rPr lang="en-US" sz="2400" b="1" kern="1200" smtClean="0"/>
            <a:t>glands becomes blocked </a:t>
          </a:r>
          <a:r>
            <a:rPr lang="en-US" sz="2400" kern="1200" smtClean="0"/>
            <a:t>because secretions become too thick. </a:t>
          </a:r>
          <a:endParaRPr lang="en-US" sz="2400" kern="1200"/>
        </a:p>
        <a:p>
          <a:pPr marL="228600" lvl="1" indent="-228600" algn="l" defTabSz="1066800" rtl="0">
            <a:lnSpc>
              <a:spcPct val="90000"/>
            </a:lnSpc>
            <a:spcBef>
              <a:spcPct val="0"/>
            </a:spcBef>
            <a:spcAft>
              <a:spcPct val="20000"/>
            </a:spcAft>
            <a:buChar char="••"/>
          </a:pPr>
          <a:r>
            <a:rPr lang="en-US" sz="2400" kern="1200" smtClean="0"/>
            <a:t>If the glands become chronically blocked</a:t>
          </a:r>
          <a:r>
            <a:rPr lang="en-US" sz="2400" b="1" kern="1200" smtClean="0"/>
            <a:t>, they will be unable to secrete oil.</a:t>
          </a:r>
          <a:r>
            <a:rPr lang="en-US" sz="2400" kern="1200" smtClean="0"/>
            <a:t> </a:t>
          </a:r>
          <a:endParaRPr lang="en-US" sz="2400" kern="1200"/>
        </a:p>
        <a:p>
          <a:pPr marL="228600" lvl="1" indent="-228600" algn="l" defTabSz="1066800" rtl="0">
            <a:lnSpc>
              <a:spcPct val="90000"/>
            </a:lnSpc>
            <a:spcBef>
              <a:spcPct val="0"/>
            </a:spcBef>
            <a:spcAft>
              <a:spcPct val="20000"/>
            </a:spcAft>
            <a:buChar char="••"/>
          </a:pPr>
          <a:r>
            <a:rPr lang="en-US" sz="2400" kern="1200" smtClean="0"/>
            <a:t>This leads to permanent dry eye syndrome ?(DES) due to changes in the tear film.</a:t>
          </a:r>
          <a:endParaRPr lang="en-US" sz="2400" kern="1200"/>
        </a:p>
        <a:p>
          <a:pPr marL="228600" lvl="1" indent="-228600" algn="l" defTabSz="1066800" rtl="0">
            <a:lnSpc>
              <a:spcPct val="90000"/>
            </a:lnSpc>
            <a:spcBef>
              <a:spcPct val="0"/>
            </a:spcBef>
            <a:spcAft>
              <a:spcPct val="20000"/>
            </a:spcAft>
            <a:buChar char="••"/>
          </a:pPr>
          <a:r>
            <a:rPr lang="en-US" sz="2400" kern="1200" smtClean="0"/>
            <a:t>meibomian gland is androgen dependent that is seen more during menopose </a:t>
          </a:r>
          <a:endParaRPr lang="en-US" sz="2400" kern="1200"/>
        </a:p>
      </dsp:txBody>
      <dsp:txXfrm>
        <a:off x="0" y="1598265"/>
        <a:ext cx="8503920" cy="295181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5/25/18</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5/25/18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5/25/18</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5/25/18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5/25/18</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5/25/18</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5/25/18</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5/25/18</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5/25/18</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5/25/18</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5/25/18</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5/25/18</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diagramData" Target="../diagrams/data9.xml"/><Relationship Id="rId8" Type="http://schemas.openxmlformats.org/officeDocument/2006/relationships/diagramLayout" Target="../diagrams/layout9.xml"/><Relationship Id="rId9" Type="http://schemas.openxmlformats.org/officeDocument/2006/relationships/diagramQuickStyle" Target="../diagrams/quickStyle9.xml"/><Relationship Id="rId10" Type="http://schemas.openxmlformats.org/officeDocument/2006/relationships/diagramColors" Target="../diagrams/colors9.xml"/><Relationship Id="rId11"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diagramData" Target="../diagrams/data11.xml"/><Relationship Id="rId8" Type="http://schemas.openxmlformats.org/officeDocument/2006/relationships/diagramLayout" Target="../diagrams/layout11.xml"/><Relationship Id="rId9" Type="http://schemas.openxmlformats.org/officeDocument/2006/relationships/diagramQuickStyle" Target="../diagrams/quickStyle11.xml"/><Relationship Id="rId10" Type="http://schemas.openxmlformats.org/officeDocument/2006/relationships/diagramColors" Target="../diagrams/colors11.xml"/><Relationship Id="rId11"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7" Type="http://schemas.openxmlformats.org/officeDocument/2006/relationships/diagramData" Target="../diagrams/data14.xml"/><Relationship Id="rId8" Type="http://schemas.openxmlformats.org/officeDocument/2006/relationships/diagramLayout" Target="../diagrams/layout14.xml"/><Relationship Id="rId9" Type="http://schemas.openxmlformats.org/officeDocument/2006/relationships/diagramQuickStyle" Target="../diagrams/quickStyle14.xml"/><Relationship Id="rId10" Type="http://schemas.openxmlformats.org/officeDocument/2006/relationships/diagramColors" Target="../diagrams/colors14.xml"/><Relationship Id="rId11"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7" Type="http://schemas.openxmlformats.org/officeDocument/2006/relationships/diagramData" Target="../diagrams/data16.xml"/><Relationship Id="rId8" Type="http://schemas.openxmlformats.org/officeDocument/2006/relationships/diagramLayout" Target="../diagrams/layout16.xml"/><Relationship Id="rId9" Type="http://schemas.openxmlformats.org/officeDocument/2006/relationships/diagramQuickStyle" Target="../diagrams/quickStyle16.xml"/><Relationship Id="rId10" Type="http://schemas.openxmlformats.org/officeDocument/2006/relationships/diagramColors" Target="../diagrams/colors16.xml"/><Relationship Id="rId11" Type="http://schemas.microsoft.com/office/2007/relationships/diagramDrawing" Target="../diagrams/drawing16.xml"/><Relationship Id="rId1" Type="http://schemas.openxmlformats.org/officeDocument/2006/relationships/slideLayout" Target="../slideLayouts/slideLayout2.xml"/><Relationship Id="rId2" Type="http://schemas.openxmlformats.org/officeDocument/2006/relationships/diagramData" Target="../diagrams/data15.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1" Type="http://schemas.openxmlformats.org/officeDocument/2006/relationships/slideLayout" Target="../slideLayouts/slideLayout2.xml"/><Relationship Id="rId2" Type="http://schemas.openxmlformats.org/officeDocument/2006/relationships/diagramData" Target="../diagrams/data1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1" Type="http://schemas.openxmlformats.org/officeDocument/2006/relationships/slideLayout" Target="../slideLayouts/slideLayout2.xml"/><Relationship Id="rId2" Type="http://schemas.openxmlformats.org/officeDocument/2006/relationships/diagramData" Target="../diagrams/data1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7" Type="http://schemas.openxmlformats.org/officeDocument/2006/relationships/diagramData" Target="../diagrams/data20.xml"/><Relationship Id="rId8" Type="http://schemas.openxmlformats.org/officeDocument/2006/relationships/diagramLayout" Target="../diagrams/layout20.xml"/><Relationship Id="rId9" Type="http://schemas.openxmlformats.org/officeDocument/2006/relationships/diagramQuickStyle" Target="../diagrams/quickStyle20.xml"/><Relationship Id="rId10" Type="http://schemas.openxmlformats.org/officeDocument/2006/relationships/diagramColors" Target="../diagrams/colors20.xml"/><Relationship Id="rId11" Type="http://schemas.microsoft.com/office/2007/relationships/diagramDrawing" Target="../diagrams/drawing20.xml"/><Relationship Id="rId1" Type="http://schemas.openxmlformats.org/officeDocument/2006/relationships/slideLayout" Target="../slideLayouts/slideLayout2.xml"/><Relationship Id="rId2" Type="http://schemas.openxmlformats.org/officeDocument/2006/relationships/diagramData" Target="../diagrams/data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7" Type="http://schemas.openxmlformats.org/officeDocument/2006/relationships/diagramData" Target="../diagrams/data22.xml"/><Relationship Id="rId8" Type="http://schemas.openxmlformats.org/officeDocument/2006/relationships/diagramLayout" Target="../diagrams/layout22.xml"/><Relationship Id="rId9" Type="http://schemas.openxmlformats.org/officeDocument/2006/relationships/diagramQuickStyle" Target="../diagrams/quickStyle22.xml"/><Relationship Id="rId10" Type="http://schemas.openxmlformats.org/officeDocument/2006/relationships/diagramColors" Target="../diagrams/colors22.xml"/><Relationship Id="rId11" Type="http://schemas.microsoft.com/office/2007/relationships/diagramDrawing" Target="../diagrams/drawing22.xml"/><Relationship Id="rId1" Type="http://schemas.openxmlformats.org/officeDocument/2006/relationships/slideLayout" Target="../slideLayouts/slideLayout2.xml"/><Relationship Id="rId2" Type="http://schemas.openxmlformats.org/officeDocument/2006/relationships/diagramData" Target="../diagrams/data2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1" Type="http://schemas.openxmlformats.org/officeDocument/2006/relationships/slideLayout" Target="../slideLayouts/slideLayout2.xml"/><Relationship Id="rId2" Type="http://schemas.openxmlformats.org/officeDocument/2006/relationships/diagramData" Target="../diagrams/data2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1" Type="http://schemas.openxmlformats.org/officeDocument/2006/relationships/slideLayout" Target="../slideLayouts/slideLayout2.xml"/><Relationship Id="rId2" Type="http://schemas.openxmlformats.org/officeDocument/2006/relationships/diagramData" Target="../diagrams/data2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diagramData" Target="../diagrams/data26.xml"/><Relationship Id="rId8" Type="http://schemas.openxmlformats.org/officeDocument/2006/relationships/diagramLayout" Target="../diagrams/layout26.xml"/><Relationship Id="rId9" Type="http://schemas.openxmlformats.org/officeDocument/2006/relationships/diagramQuickStyle" Target="../diagrams/quickStyle26.xml"/><Relationship Id="rId10" Type="http://schemas.openxmlformats.org/officeDocument/2006/relationships/diagramColors" Target="../diagrams/colors26.xml"/><Relationship Id="rId11" Type="http://schemas.microsoft.com/office/2007/relationships/diagramDrawing" Target="../diagrams/drawing26.xml"/><Relationship Id="rId1" Type="http://schemas.openxmlformats.org/officeDocument/2006/relationships/slideLayout" Target="../slideLayouts/slideLayout2.xml"/><Relationship Id="rId2" Type="http://schemas.openxmlformats.org/officeDocument/2006/relationships/diagramData" Target="../diagrams/data2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1" Type="http://schemas.openxmlformats.org/officeDocument/2006/relationships/slideLayout" Target="../slideLayouts/slideLayout2.xml"/><Relationship Id="rId2" Type="http://schemas.openxmlformats.org/officeDocument/2006/relationships/diagramData" Target="../diagrams/data2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7" Type="http://schemas.openxmlformats.org/officeDocument/2006/relationships/diagramData" Target="../diagrams/data29.xml"/><Relationship Id="rId8" Type="http://schemas.openxmlformats.org/officeDocument/2006/relationships/diagramLayout" Target="../diagrams/layout29.xml"/><Relationship Id="rId9" Type="http://schemas.openxmlformats.org/officeDocument/2006/relationships/diagramQuickStyle" Target="../diagrams/quickStyle29.xml"/><Relationship Id="rId10" Type="http://schemas.openxmlformats.org/officeDocument/2006/relationships/diagramColors" Target="../diagrams/colors29.xml"/><Relationship Id="rId11" Type="http://schemas.microsoft.com/office/2007/relationships/diagramDrawing" Target="../diagrams/drawing29.xml"/><Relationship Id="rId1" Type="http://schemas.openxmlformats.org/officeDocument/2006/relationships/slideLayout" Target="../slideLayouts/slideLayout2.xml"/><Relationship Id="rId2" Type="http://schemas.openxmlformats.org/officeDocument/2006/relationships/diagramData" Target="../diagrams/data2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7" Type="http://schemas.openxmlformats.org/officeDocument/2006/relationships/diagramData" Target="../diagrams/data31.xml"/><Relationship Id="rId8" Type="http://schemas.openxmlformats.org/officeDocument/2006/relationships/diagramLayout" Target="../diagrams/layout31.xml"/><Relationship Id="rId9" Type="http://schemas.openxmlformats.org/officeDocument/2006/relationships/diagramQuickStyle" Target="../diagrams/quickStyle31.xml"/><Relationship Id="rId10" Type="http://schemas.openxmlformats.org/officeDocument/2006/relationships/diagramColors" Target="../diagrams/colors31.xml"/><Relationship Id="rId11" Type="http://schemas.microsoft.com/office/2007/relationships/diagramDrawing" Target="../diagrams/drawing31.xml"/><Relationship Id="rId1" Type="http://schemas.openxmlformats.org/officeDocument/2006/relationships/slideLayout" Target="../slideLayouts/slideLayout2.xml"/><Relationship Id="rId2" Type="http://schemas.openxmlformats.org/officeDocument/2006/relationships/diagramData" Target="../diagrams/data30.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1" Type="http://schemas.openxmlformats.org/officeDocument/2006/relationships/slideLayout" Target="../slideLayouts/slideLayout2.xml"/><Relationship Id="rId2" Type="http://schemas.openxmlformats.org/officeDocument/2006/relationships/diagramData" Target="../diagrams/data3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diagramData" Target="../diagrams/data34.xml"/><Relationship Id="rId8" Type="http://schemas.openxmlformats.org/officeDocument/2006/relationships/diagramLayout" Target="../diagrams/layout34.xml"/><Relationship Id="rId9" Type="http://schemas.openxmlformats.org/officeDocument/2006/relationships/diagramQuickStyle" Target="../diagrams/quickStyle34.xml"/><Relationship Id="rId10" Type="http://schemas.openxmlformats.org/officeDocument/2006/relationships/diagramColors" Target="../diagrams/colors34.xml"/><Relationship Id="rId11" Type="http://schemas.microsoft.com/office/2007/relationships/diagramDrawing" Target="../diagrams/drawing34.xml"/><Relationship Id="rId1" Type="http://schemas.openxmlformats.org/officeDocument/2006/relationships/slideLayout" Target="../slideLayouts/slideLayout2.xml"/><Relationship Id="rId2" Type="http://schemas.openxmlformats.org/officeDocument/2006/relationships/diagramData" Target="../diagrams/data3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diagramData" Target="../diagrams/data36.xml"/><Relationship Id="rId8" Type="http://schemas.openxmlformats.org/officeDocument/2006/relationships/diagramLayout" Target="../diagrams/layout36.xml"/><Relationship Id="rId9" Type="http://schemas.openxmlformats.org/officeDocument/2006/relationships/diagramQuickStyle" Target="../diagrams/quickStyle36.xml"/><Relationship Id="rId10" Type="http://schemas.openxmlformats.org/officeDocument/2006/relationships/diagramColors" Target="../diagrams/colors36.xml"/><Relationship Id="rId11" Type="http://schemas.microsoft.com/office/2007/relationships/diagramDrawing" Target="../diagrams/drawing36.xml"/><Relationship Id="rId1" Type="http://schemas.openxmlformats.org/officeDocument/2006/relationships/slideLayout" Target="../slideLayouts/slideLayout2.xml"/><Relationship Id="rId2" Type="http://schemas.openxmlformats.org/officeDocument/2006/relationships/diagramData" Target="../diagrams/data35.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1" Type="http://schemas.openxmlformats.org/officeDocument/2006/relationships/slideLayout" Target="../slideLayouts/slideLayout2.xml"/><Relationship Id="rId2" Type="http://schemas.openxmlformats.org/officeDocument/2006/relationships/diagramData" Target="../diagrams/data37.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8.xml"/><Relationship Id="rId4" Type="http://schemas.openxmlformats.org/officeDocument/2006/relationships/diagramQuickStyle" Target="../diagrams/quickStyle38.xml"/><Relationship Id="rId5" Type="http://schemas.openxmlformats.org/officeDocument/2006/relationships/diagramColors" Target="../diagrams/colors38.xml"/><Relationship Id="rId6" Type="http://schemas.microsoft.com/office/2007/relationships/diagramDrawing" Target="../diagrams/drawing38.xml"/><Relationship Id="rId7" Type="http://schemas.openxmlformats.org/officeDocument/2006/relationships/diagramData" Target="../diagrams/data39.xml"/><Relationship Id="rId8" Type="http://schemas.openxmlformats.org/officeDocument/2006/relationships/diagramLayout" Target="../diagrams/layout39.xml"/><Relationship Id="rId9" Type="http://schemas.openxmlformats.org/officeDocument/2006/relationships/diagramQuickStyle" Target="../diagrams/quickStyle39.xml"/><Relationship Id="rId10" Type="http://schemas.openxmlformats.org/officeDocument/2006/relationships/diagramColors" Target="../diagrams/colors39.xml"/><Relationship Id="rId11" Type="http://schemas.microsoft.com/office/2007/relationships/diagramDrawing" Target="../diagrams/drawing39.xml"/><Relationship Id="rId1" Type="http://schemas.openxmlformats.org/officeDocument/2006/relationships/slideLayout" Target="../slideLayouts/slideLayout2.xml"/><Relationship Id="rId2" Type="http://schemas.openxmlformats.org/officeDocument/2006/relationships/diagramData" Target="../diagrams/data38.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1" Type="http://schemas.openxmlformats.org/officeDocument/2006/relationships/slideLayout" Target="../slideLayouts/slideLayout2.xml"/><Relationship Id="rId2" Type="http://schemas.openxmlformats.org/officeDocument/2006/relationships/diagramData" Target="../diagrams/data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diagramData" Target="../diagrams/data7.xml"/><Relationship Id="rId8" Type="http://schemas.openxmlformats.org/officeDocument/2006/relationships/diagramLayout" Target="../diagrams/layout7.xml"/><Relationship Id="rId9" Type="http://schemas.openxmlformats.org/officeDocument/2006/relationships/diagramQuickStyle" Target="../diagrams/quickStyle7.xml"/><Relationship Id="rId10" Type="http://schemas.openxmlformats.org/officeDocument/2006/relationships/diagramColors" Target="../diagrams/colors7.xml"/><Relationship Id="rId11"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3" name="Title 2"/>
          <p:cNvSpPr>
            <a:spLocks noGrp="1"/>
          </p:cNvSpPr>
          <p:nvPr>
            <p:ph type="ctrTitle"/>
          </p:nvPr>
        </p:nvSpPr>
        <p:spPr/>
        <p:txBody>
          <a:bodyPr/>
          <a:lstStyle/>
          <a:p>
            <a:r>
              <a:rPr lang="en-US" b="1" dirty="0" smtClean="0"/>
              <a:t>E.EYE    DRY EYE</a:t>
            </a:r>
            <a:endParaRPr lang="en-US" b="1" dirty="0"/>
          </a:p>
        </p:txBody>
      </p:sp>
      <p:sp>
        <p:nvSpPr>
          <p:cNvPr id="4" name="Rectangle 3"/>
          <p:cNvSpPr/>
          <p:nvPr/>
        </p:nvSpPr>
        <p:spPr>
          <a:xfrm>
            <a:off x="1352778" y="2967335"/>
            <a:ext cx="6438444" cy="923330"/>
          </a:xfrm>
          <a:prstGeom prst="rect">
            <a:avLst/>
          </a:prstGeom>
          <a:noFill/>
        </p:spPr>
        <p:txBody>
          <a:bodyPr wrap="none" lIns="91440" tIns="45720" rIns="91440" bIns="45720">
            <a:spAutoFit/>
          </a:bodyPr>
          <a:lstStyle/>
          <a:p>
            <a:pPr algn="ctr"/>
            <a:r>
              <a:rPr lang="en-US" sz="5400" b="1" dirty="0" smtClean="0">
                <a:ln w="900" cmpd="sng">
                  <a:solidFill>
                    <a:schemeClr val="accent1">
                      <a:satMod val="190000"/>
                      <a:alpha val="55000"/>
                    </a:schemeClr>
                  </a:solidFill>
                  <a:prstDash val="solid"/>
                </a:ln>
                <a:solidFill>
                  <a:srgbClr val="000090"/>
                </a:solidFill>
                <a:effectLst>
                  <a:innerShdw blurRad="101600" dist="76200" dir="5400000">
                    <a:schemeClr val="accent1">
                      <a:satMod val="190000"/>
                      <a:tint val="100000"/>
                      <a:alpha val="74000"/>
                    </a:schemeClr>
                  </a:innerShdw>
                </a:effectLst>
              </a:rPr>
              <a:t>E.EYE    DRY EYE</a:t>
            </a:r>
            <a:endParaRPr lang="en-US" sz="5400" b="1" dirty="0">
              <a:ln w="900" cmpd="sng">
                <a:solidFill>
                  <a:schemeClr val="accent1">
                    <a:satMod val="190000"/>
                    <a:alpha val="55000"/>
                  </a:schemeClr>
                </a:solidFill>
                <a:prstDash val="solid"/>
              </a:ln>
              <a:solidFill>
                <a:srgbClr val="000090"/>
              </a:solidFill>
              <a:effectLst>
                <a:innerShdw blurRad="101600" dist="76200" dir="5400000">
                  <a:schemeClr val="accent1">
                    <a:satMod val="190000"/>
                    <a:tint val="100000"/>
                    <a:alpha val="74000"/>
                  </a:schemeClr>
                </a:innerShdw>
              </a:effectLst>
            </a:endParaRPr>
          </a:p>
        </p:txBody>
      </p:sp>
    </p:spTree>
    <p:extLst>
      <p:ext uri="{BB962C8B-B14F-4D97-AF65-F5344CB8AC3E}">
        <p14:creationId xmlns:p14="http://schemas.microsoft.com/office/powerpoint/2010/main" val="16242652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150941940"/>
              </p:ext>
            </p:extLst>
          </p:nvPr>
        </p:nvGraphicFramePr>
        <p:xfrm>
          <a:off x="301752" y="228600"/>
          <a:ext cx="8534400" cy="1298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4"/>
          <p:cNvGraphicFramePr>
            <a:graphicFrameLocks noGrp="1"/>
          </p:cNvGraphicFramePr>
          <p:nvPr>
            <p:ph sz="quarter" idx="1"/>
            <p:extLst>
              <p:ext uri="{D42A27DB-BD31-4B8C-83A1-F6EECF244321}">
                <p14:modId xmlns:p14="http://schemas.microsoft.com/office/powerpoint/2010/main" val="2384963695"/>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14645881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458634633"/>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4"/>
          <p:cNvGraphicFramePr>
            <a:graphicFrameLocks noGrp="1"/>
          </p:cNvGraphicFramePr>
          <p:nvPr>
            <p:ph sz="quarter" idx="1"/>
            <p:extLst>
              <p:ext uri="{D42A27DB-BD31-4B8C-83A1-F6EECF244321}">
                <p14:modId xmlns:p14="http://schemas.microsoft.com/office/powerpoint/2010/main" val="2302437812"/>
              </p:ext>
            </p:extLst>
          </p:nvPr>
        </p:nvGraphicFramePr>
        <p:xfrm>
          <a:off x="245315" y="1527048"/>
          <a:ext cx="850392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Rectangle 3"/>
          <p:cNvSpPr/>
          <p:nvPr/>
        </p:nvSpPr>
        <p:spPr>
          <a:xfrm>
            <a:off x="2286000" y="3105835"/>
            <a:ext cx="4572000" cy="369332"/>
          </a:xfrm>
          <a:prstGeom prst="rect">
            <a:avLst/>
          </a:prstGeom>
        </p:spPr>
        <p:txBody>
          <a:bodyPr>
            <a:spAutoFit/>
          </a:bodyPr>
          <a:lstStyle/>
          <a:p>
            <a:r>
              <a:rPr lang="en-US" dirty="0" smtClean="0"/>
              <a:t>.</a:t>
            </a:r>
            <a:endParaRPr lang="en-US" dirty="0"/>
          </a:p>
        </p:txBody>
      </p:sp>
    </p:spTree>
    <p:extLst>
      <p:ext uri="{BB962C8B-B14F-4D97-AF65-F5344CB8AC3E}">
        <p14:creationId xmlns:p14="http://schemas.microsoft.com/office/powerpoint/2010/main" val="187250117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rPr>
              <a:t>Life style for MGD </a:t>
            </a:r>
            <a:endParaRPr lang="en-US" b="1" dirty="0">
              <a:solidFill>
                <a:srgbClr val="000000"/>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28332730"/>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30814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599"/>
            <a:ext cx="8534400" cy="943569"/>
          </a:xfrm>
        </p:spPr>
        <p:txBody>
          <a:bodyPr>
            <a:normAutofit fontScale="90000"/>
          </a:bodyPr>
          <a:lstStyle/>
          <a:p>
            <a:r>
              <a:rPr lang="en-US" dirty="0" smtClean="0"/>
              <a:t/>
            </a:r>
            <a:br>
              <a:rPr lang="en-US" dirty="0" smtClean="0"/>
            </a:br>
            <a:r>
              <a:rPr lang="en-US" dirty="0" smtClean="0"/>
              <a:t/>
            </a:r>
            <a:br>
              <a:rPr lang="en-US" dirty="0" smtClean="0"/>
            </a:br>
            <a:r>
              <a:rPr lang="en-US" b="1" dirty="0" smtClean="0">
                <a:solidFill>
                  <a:schemeClr val="tx1"/>
                </a:solidFill>
              </a:rPr>
              <a:t>Potential </a:t>
            </a:r>
            <a:r>
              <a:rPr lang="en-US" b="1" dirty="0">
                <a:solidFill>
                  <a:schemeClr val="tx1"/>
                </a:solidFill>
              </a:rPr>
              <a:t>causes of dry eyes </a:t>
            </a:r>
            <a:r>
              <a:rPr lang="en-US" b="1" dirty="0" smtClean="0">
                <a:solidFill>
                  <a:schemeClr val="tx1"/>
                </a:solidFill>
              </a:rPr>
              <a:t>include</a:t>
            </a:r>
            <a:r>
              <a:rPr lang="en-US" dirty="0"/>
              <a:t/>
            </a:r>
            <a:br>
              <a:rPr lang="en-US" dirty="0"/>
            </a:br>
            <a:endParaRPr lang="en-US" dirty="0"/>
          </a:p>
        </p:txBody>
      </p:sp>
      <p:sp>
        <p:nvSpPr>
          <p:cNvPr id="3" name="Content Placeholder 2"/>
          <p:cNvSpPr>
            <a:spLocks noGrp="1"/>
          </p:cNvSpPr>
          <p:nvPr>
            <p:ph sz="quarter" idx="1"/>
          </p:nvPr>
        </p:nvSpPr>
        <p:spPr>
          <a:xfrm>
            <a:off x="301752" y="1351250"/>
            <a:ext cx="8503920" cy="4997996"/>
          </a:xfrm>
          <a:ln>
            <a:solidFill>
              <a:srgbClr val="FF6600"/>
            </a:solidFill>
          </a:ln>
        </p:spPr>
        <p:txBody>
          <a:bodyPr>
            <a:normAutofit fontScale="85000" lnSpcReduction="20000"/>
          </a:bodyPr>
          <a:lstStyle/>
          <a:p>
            <a:pPr marL="0" indent="0">
              <a:buNone/>
            </a:pPr>
            <a:endParaRPr lang="en-US" dirty="0"/>
          </a:p>
          <a:p>
            <a:r>
              <a:rPr lang="en-US" sz="2800" b="1" dirty="0" smtClean="0"/>
              <a:t>1-aging</a:t>
            </a:r>
            <a:endParaRPr lang="en-US" sz="2800" b="1" dirty="0"/>
          </a:p>
          <a:p>
            <a:r>
              <a:rPr lang="en-US" sz="2800" b="1" dirty="0" smtClean="0"/>
              <a:t>2-diabetes</a:t>
            </a:r>
            <a:endParaRPr lang="en-US" sz="2800" b="1" dirty="0"/>
          </a:p>
          <a:p>
            <a:r>
              <a:rPr lang="en-US" sz="2800" b="1" dirty="0" smtClean="0"/>
              <a:t>3-changes </a:t>
            </a:r>
            <a:r>
              <a:rPr lang="en-US" sz="2800" b="1" dirty="0"/>
              <a:t>in season or climate</a:t>
            </a:r>
          </a:p>
          <a:p>
            <a:r>
              <a:rPr lang="en-US" sz="2800" b="1" dirty="0" smtClean="0"/>
              <a:t>4-eyelid </a:t>
            </a:r>
            <a:r>
              <a:rPr lang="en-US" sz="2800" b="1" dirty="0"/>
              <a:t>or facial surgery</a:t>
            </a:r>
          </a:p>
          <a:p>
            <a:r>
              <a:rPr lang="en-US" sz="2800" b="1" dirty="0" smtClean="0"/>
              <a:t>5-laser </a:t>
            </a:r>
            <a:r>
              <a:rPr lang="en-US" sz="2800" b="1" dirty="0"/>
              <a:t>eye surgery</a:t>
            </a:r>
          </a:p>
          <a:p>
            <a:r>
              <a:rPr lang="en-US" sz="2800" b="1" dirty="0" smtClean="0"/>
              <a:t>6-leukemia</a:t>
            </a:r>
            <a:endParaRPr lang="en-US" sz="2800" b="1" dirty="0"/>
          </a:p>
          <a:p>
            <a:r>
              <a:rPr lang="en-US" sz="2800" b="1" dirty="0" smtClean="0"/>
              <a:t>7-lymphoma</a:t>
            </a:r>
            <a:endParaRPr lang="en-US" sz="2800" b="1" dirty="0"/>
          </a:p>
          <a:p>
            <a:r>
              <a:rPr lang="en-US" sz="2800" b="1" dirty="0" smtClean="0"/>
              <a:t>8-lupus </a:t>
            </a:r>
            <a:r>
              <a:rPr lang="en-US" sz="2800" b="1" dirty="0"/>
              <a:t>or rheumatoid arthritis</a:t>
            </a:r>
          </a:p>
          <a:p>
            <a:r>
              <a:rPr lang="en-US" sz="2800" b="1" dirty="0" smtClean="0"/>
              <a:t>9-Sjogren’s </a:t>
            </a:r>
            <a:r>
              <a:rPr lang="en-US" sz="2800" b="1" dirty="0"/>
              <a:t>syndrome</a:t>
            </a:r>
          </a:p>
          <a:p>
            <a:r>
              <a:rPr lang="en-US" sz="2800" b="1" dirty="0" smtClean="0"/>
              <a:t>10-taking </a:t>
            </a:r>
            <a:r>
              <a:rPr lang="en-US" sz="2800" b="1" dirty="0"/>
              <a:t>certain drugs, such as antihistamines or </a:t>
            </a:r>
            <a:r>
              <a:rPr lang="en-US" sz="2800" b="1" dirty="0" smtClean="0"/>
              <a:t>11-decongestants</a:t>
            </a:r>
            <a:endParaRPr lang="en-US" sz="2800" b="1" dirty="0"/>
          </a:p>
          <a:p>
            <a:r>
              <a:rPr lang="en-US" sz="2800" b="1" dirty="0" smtClean="0"/>
              <a:t>12-vitamin </a:t>
            </a:r>
            <a:r>
              <a:rPr lang="en-US" sz="2800" b="1" dirty="0"/>
              <a:t>A deficiency</a:t>
            </a:r>
          </a:p>
        </p:txBody>
      </p:sp>
    </p:spTree>
    <p:extLst>
      <p:ext uri="{BB962C8B-B14F-4D97-AF65-F5344CB8AC3E}">
        <p14:creationId xmlns:p14="http://schemas.microsoft.com/office/powerpoint/2010/main" val="157177738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599"/>
            <a:ext cx="8534400" cy="992409"/>
          </a:xfrm>
        </p:spPr>
        <p:txBody>
          <a:bodyPr>
            <a:normAutofit fontScale="90000"/>
          </a:bodyPr>
          <a:lstStyle/>
          <a:p>
            <a:r>
              <a:rPr lang="en-US" dirty="0" smtClean="0"/>
              <a:t/>
            </a:r>
            <a:br>
              <a:rPr lang="en-US" dirty="0" smtClean="0"/>
            </a:br>
            <a:r>
              <a:rPr lang="en-US" b="1" dirty="0" smtClean="0">
                <a:solidFill>
                  <a:srgbClr val="000000"/>
                </a:solidFill>
              </a:rPr>
              <a:t/>
            </a:r>
            <a:br>
              <a:rPr lang="en-US" b="1" dirty="0" smtClean="0">
                <a:solidFill>
                  <a:srgbClr val="000000"/>
                </a:solidFill>
              </a:rPr>
            </a:br>
            <a:r>
              <a:rPr lang="en-US" b="1" dirty="0" smtClean="0">
                <a:solidFill>
                  <a:srgbClr val="000000"/>
                </a:solidFill>
              </a:rPr>
              <a:t>Potential </a:t>
            </a:r>
            <a:r>
              <a:rPr lang="en-US" b="1" dirty="0">
                <a:solidFill>
                  <a:srgbClr val="000000"/>
                </a:solidFill>
              </a:rPr>
              <a:t>causes of excess tears </a:t>
            </a:r>
            <a:r>
              <a:rPr lang="en-US" b="1" dirty="0" smtClean="0">
                <a:solidFill>
                  <a:srgbClr val="000000"/>
                </a:solidFill>
              </a:rPr>
              <a:t>include</a:t>
            </a:r>
            <a:r>
              <a:rPr lang="en-US" b="1" dirty="0">
                <a:solidFill>
                  <a:srgbClr val="000000"/>
                </a:solidFill>
              </a:rPr>
              <a:t/>
            </a:r>
            <a:br>
              <a:rPr lang="en-US" b="1" dirty="0">
                <a:solidFill>
                  <a:srgbClr val="000000"/>
                </a:solidFill>
              </a:rPr>
            </a:br>
            <a:endParaRPr lang="en-US" b="1" dirty="0">
              <a:solidFill>
                <a:srgbClr val="000000"/>
              </a:solidFill>
            </a:endParaRPr>
          </a:p>
        </p:txBody>
      </p:sp>
      <p:sp>
        <p:nvSpPr>
          <p:cNvPr id="3" name="Content Placeholder 2"/>
          <p:cNvSpPr>
            <a:spLocks noGrp="1"/>
          </p:cNvSpPr>
          <p:nvPr>
            <p:ph sz="quarter" idx="1"/>
          </p:nvPr>
        </p:nvSpPr>
        <p:spPr/>
        <p:txBody>
          <a:bodyPr>
            <a:normAutofit fontScale="85000" lnSpcReduction="20000"/>
          </a:bodyPr>
          <a:lstStyle/>
          <a:p>
            <a:pPr marL="0" indent="0">
              <a:buNone/>
            </a:pPr>
            <a:endParaRPr lang="en-US" dirty="0"/>
          </a:p>
          <a:p>
            <a:r>
              <a:rPr lang="en-US" b="1" dirty="0" smtClean="0"/>
              <a:t>1-climate</a:t>
            </a:r>
            <a:r>
              <a:rPr lang="en-US" b="1" dirty="0"/>
              <a:t>, particularly cold and windy weather</a:t>
            </a:r>
          </a:p>
          <a:p>
            <a:r>
              <a:rPr lang="en-US" b="1" dirty="0" smtClean="0"/>
              <a:t>2-allergies</a:t>
            </a:r>
            <a:endParaRPr lang="en-US" b="1" dirty="0"/>
          </a:p>
          <a:p>
            <a:r>
              <a:rPr lang="en-US" b="1" dirty="0" smtClean="0"/>
              <a:t>3-infections</a:t>
            </a:r>
            <a:endParaRPr lang="en-US" b="1" dirty="0"/>
          </a:p>
          <a:p>
            <a:r>
              <a:rPr lang="en-US" b="1" dirty="0" smtClean="0"/>
              <a:t>4-blocked </a:t>
            </a:r>
            <a:r>
              <a:rPr lang="en-US" b="1" dirty="0"/>
              <a:t>tear ducts</a:t>
            </a:r>
          </a:p>
          <a:p>
            <a:r>
              <a:rPr lang="en-US" b="1" dirty="0" smtClean="0"/>
              <a:t>5-complications </a:t>
            </a:r>
            <a:r>
              <a:rPr lang="en-US" b="1" dirty="0"/>
              <a:t>from dry eyes</a:t>
            </a:r>
          </a:p>
          <a:p>
            <a:r>
              <a:rPr lang="en-US" b="1" dirty="0" smtClean="0"/>
              <a:t>6-irritation </a:t>
            </a:r>
            <a:r>
              <a:rPr lang="en-US" b="1" dirty="0"/>
              <a:t>of the eye</a:t>
            </a:r>
          </a:p>
          <a:p>
            <a:r>
              <a:rPr lang="en-US" b="1" dirty="0" smtClean="0"/>
              <a:t>7-ingrown </a:t>
            </a:r>
            <a:r>
              <a:rPr lang="en-US" b="1" dirty="0"/>
              <a:t>eyelashes</a:t>
            </a:r>
          </a:p>
          <a:p>
            <a:r>
              <a:rPr lang="en-US" b="1" dirty="0" smtClean="0"/>
              <a:t>8-the </a:t>
            </a:r>
            <a:r>
              <a:rPr lang="en-US" b="1" dirty="0"/>
              <a:t>common cold</a:t>
            </a:r>
          </a:p>
          <a:p>
            <a:r>
              <a:rPr lang="en-US" b="1" dirty="0" smtClean="0"/>
              <a:t>9-pink </a:t>
            </a:r>
            <a:r>
              <a:rPr lang="en-US" b="1" dirty="0"/>
              <a:t>eye</a:t>
            </a:r>
          </a:p>
          <a:p>
            <a:r>
              <a:rPr lang="en-US" b="1" dirty="0" smtClean="0"/>
              <a:t>10-reactions </a:t>
            </a:r>
            <a:r>
              <a:rPr lang="en-US" b="1" dirty="0"/>
              <a:t>to certain medications, including diuretics and sleeping pills</a:t>
            </a:r>
          </a:p>
        </p:txBody>
      </p:sp>
    </p:spTree>
    <p:extLst>
      <p:ext uri="{BB962C8B-B14F-4D97-AF65-F5344CB8AC3E}">
        <p14:creationId xmlns:p14="http://schemas.microsoft.com/office/powerpoint/2010/main" val="348451939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900" cmpd="sng">
                  <a:solidFill>
                    <a:schemeClr val="accent1">
                      <a:satMod val="190000"/>
                      <a:alpha val="55000"/>
                    </a:schemeClr>
                  </a:solidFill>
                  <a:prstDash val="solid"/>
                </a:ln>
                <a:solidFill>
                  <a:srgbClr val="000090"/>
                </a:solidFill>
                <a:effectLst>
                  <a:innerShdw blurRad="101600" dist="76200" dir="5400000">
                    <a:schemeClr val="accent1">
                      <a:satMod val="190000"/>
                      <a:tint val="100000"/>
                      <a:alpha val="74000"/>
                    </a:schemeClr>
                  </a:innerShdw>
                </a:effectLst>
              </a:rPr>
              <a:t>ANATOMY</a:t>
            </a:r>
            <a:endParaRPr lang="en-US" b="1" dirty="0">
              <a:ln w="900" cmpd="sng">
                <a:solidFill>
                  <a:schemeClr val="accent1">
                    <a:satMod val="190000"/>
                    <a:alpha val="55000"/>
                  </a:schemeClr>
                </a:solidFill>
                <a:prstDash val="solid"/>
              </a:ln>
              <a:solidFill>
                <a:srgbClr val="000090"/>
              </a:solidFill>
              <a:effectLst>
                <a:innerShdw blurRad="101600" dist="76200" dir="5400000">
                  <a:schemeClr val="accent1">
                    <a:satMod val="190000"/>
                    <a:tint val="100000"/>
                    <a:alpha val="74000"/>
                  </a:schemeClr>
                </a:innerShdw>
              </a:effectLst>
            </a:endParaRPr>
          </a:p>
        </p:txBody>
      </p:sp>
      <p:pic>
        <p:nvPicPr>
          <p:cNvPr id="6" name="Content Placeholder 5"/>
          <p:cNvPicPr>
            <a:picLocks noGrp="1" noChangeAspect="1"/>
          </p:cNvPicPr>
          <p:nvPr>
            <p:ph sz="quarter" idx="1"/>
          </p:nvPr>
        </p:nvPicPr>
        <p:blipFill>
          <a:blip r:embed="rId2"/>
          <a:srcRect l="-15168" r="-15168"/>
          <a:stretch>
            <a:fillRect/>
          </a:stretch>
        </p:blipFill>
        <p:spPr>
          <a:solidFill>
            <a:srgbClr val="008000"/>
          </a:solidFill>
          <a:ln>
            <a:solidFill>
              <a:srgbClr val="FF6600"/>
            </a:solidFill>
          </a:ln>
        </p:spPr>
      </p:pic>
    </p:spTree>
    <p:extLst>
      <p:ext uri="{BB962C8B-B14F-4D97-AF65-F5344CB8AC3E}">
        <p14:creationId xmlns:p14="http://schemas.microsoft.com/office/powerpoint/2010/main" val="310037448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solidFill>
                  <a:srgbClr val="000090"/>
                </a:solidFill>
              </a:rPr>
              <a:t>MEIBOMIAN GLAND</a:t>
            </a:r>
          </a:p>
        </p:txBody>
      </p:sp>
      <p:pic>
        <p:nvPicPr>
          <p:cNvPr id="4" name="Content Placeholder 3"/>
          <p:cNvPicPr>
            <a:picLocks noGrp="1" noChangeAspect="1"/>
          </p:cNvPicPr>
          <p:nvPr>
            <p:ph sz="quarter" idx="1"/>
          </p:nvPr>
        </p:nvPicPr>
        <p:blipFill>
          <a:blip r:embed="rId2"/>
          <a:srcRect l="-9803" r="-9803"/>
          <a:stretch>
            <a:fillRect/>
          </a:stretch>
        </p:blipFill>
        <p:spPr>
          <a:xfrm>
            <a:off x="301752" y="1543328"/>
            <a:ext cx="8503920" cy="4572000"/>
          </a:xfrm>
        </p:spPr>
      </p:pic>
    </p:spTree>
    <p:extLst>
      <p:ext uri="{BB962C8B-B14F-4D97-AF65-F5344CB8AC3E}">
        <p14:creationId xmlns:p14="http://schemas.microsoft.com/office/powerpoint/2010/main" val="167424815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MGD</a:t>
            </a:r>
            <a:endParaRPr lang="en-US" dirty="0"/>
          </a:p>
        </p:txBody>
      </p:sp>
      <p:pic>
        <p:nvPicPr>
          <p:cNvPr id="4" name="Content Placeholder 3"/>
          <p:cNvPicPr>
            <a:picLocks noGrp="1" noChangeAspect="1"/>
          </p:cNvPicPr>
          <p:nvPr>
            <p:ph sz="quarter" idx="1"/>
          </p:nvPr>
        </p:nvPicPr>
        <p:blipFill>
          <a:blip r:embed="rId2"/>
          <a:srcRect t="17636" b="17636"/>
          <a:stretch>
            <a:fillRect/>
          </a:stretch>
        </p:blipFill>
        <p:spPr/>
      </p:pic>
    </p:spTree>
    <p:extLst>
      <p:ext uri="{BB962C8B-B14F-4D97-AF65-F5344CB8AC3E}">
        <p14:creationId xmlns:p14="http://schemas.microsoft.com/office/powerpoint/2010/main" val="424986809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MGD</a:t>
            </a:r>
            <a:endParaRPr lang="en-US" dirty="0"/>
          </a:p>
        </p:txBody>
      </p:sp>
      <p:pic>
        <p:nvPicPr>
          <p:cNvPr id="4" name="Content Placeholder 3"/>
          <p:cNvPicPr>
            <a:picLocks noGrp="1" noChangeAspect="1"/>
          </p:cNvPicPr>
          <p:nvPr>
            <p:ph sz="quarter" idx="1"/>
          </p:nvPr>
        </p:nvPicPr>
        <p:blipFill>
          <a:blip r:embed="rId2"/>
          <a:srcRect t="10210" b="10210"/>
          <a:stretch>
            <a:fillRect/>
          </a:stretch>
        </p:blipFill>
        <p:spPr/>
      </p:pic>
    </p:spTree>
    <p:extLst>
      <p:ext uri="{BB962C8B-B14F-4D97-AF65-F5344CB8AC3E}">
        <p14:creationId xmlns:p14="http://schemas.microsoft.com/office/powerpoint/2010/main" val="308979051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smtClean="0">
                <a:solidFill>
                  <a:srgbClr val="000090"/>
                </a:solidFill>
              </a:rPr>
              <a:t>LACRIMAL GLANDS</a:t>
            </a:r>
            <a:endParaRPr lang="en-US" b="1" i="1" u="sng" dirty="0">
              <a:solidFill>
                <a:srgbClr val="000090"/>
              </a:solidFill>
            </a:endParaRPr>
          </a:p>
        </p:txBody>
      </p:sp>
      <p:pic>
        <p:nvPicPr>
          <p:cNvPr id="4" name="Content Placeholder 3"/>
          <p:cNvPicPr>
            <a:picLocks noGrp="1" noChangeAspect="1"/>
          </p:cNvPicPr>
          <p:nvPr>
            <p:ph sz="quarter" idx="1"/>
          </p:nvPr>
        </p:nvPicPr>
        <p:blipFill>
          <a:blip r:embed="rId2"/>
          <a:srcRect t="5844" b="5844"/>
          <a:stretch>
            <a:fillRect/>
          </a:stretch>
        </p:blipFill>
        <p:spPr/>
      </p:pic>
    </p:spTree>
    <p:extLst>
      <p:ext uri="{BB962C8B-B14F-4D97-AF65-F5344CB8AC3E}">
        <p14:creationId xmlns:p14="http://schemas.microsoft.com/office/powerpoint/2010/main" val="199304928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
          </p:nvPr>
        </p:nvPicPr>
        <p:blipFill>
          <a:blip r:embed="rId2"/>
          <a:srcRect t="-34860" b="-34860"/>
          <a:stretch>
            <a:fillRect/>
          </a:stretch>
        </p:blipFill>
        <p:spPr/>
      </p:pic>
    </p:spTree>
    <p:extLst>
      <p:ext uri="{BB962C8B-B14F-4D97-AF65-F5344CB8AC3E}">
        <p14:creationId xmlns:p14="http://schemas.microsoft.com/office/powerpoint/2010/main" val="225504574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a:solidFill>
                  <a:srgbClr val="000090"/>
                </a:solidFill>
              </a:rPr>
              <a:t>DRY EYE</a:t>
            </a:r>
          </a:p>
        </p:txBody>
      </p:sp>
      <p:pic>
        <p:nvPicPr>
          <p:cNvPr id="4" name="Content Placeholder 3"/>
          <p:cNvPicPr>
            <a:picLocks noGrp="1" noChangeAspect="1"/>
          </p:cNvPicPr>
          <p:nvPr>
            <p:ph sz="quarter" idx="1"/>
          </p:nvPr>
        </p:nvPicPr>
        <p:blipFill>
          <a:blip r:embed="rId2"/>
          <a:srcRect l="-34368" r="-34368"/>
          <a:stretch>
            <a:fillRect/>
          </a:stretch>
        </p:blipFill>
        <p:spPr/>
      </p:pic>
    </p:spTree>
    <p:extLst>
      <p:ext uri="{BB962C8B-B14F-4D97-AF65-F5344CB8AC3E}">
        <p14:creationId xmlns:p14="http://schemas.microsoft.com/office/powerpoint/2010/main" val="276149862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smtClean="0">
                <a:solidFill>
                  <a:srgbClr val="000090"/>
                </a:solidFill>
              </a:rPr>
              <a:t>DROP INSTILATION</a:t>
            </a:r>
            <a:endParaRPr lang="en-US" b="1" i="1" u="sng" dirty="0">
              <a:solidFill>
                <a:srgbClr val="000090"/>
              </a:solidFill>
            </a:endParaRPr>
          </a:p>
        </p:txBody>
      </p:sp>
      <p:pic>
        <p:nvPicPr>
          <p:cNvPr id="4" name="Content Placeholder 3"/>
          <p:cNvPicPr>
            <a:picLocks noGrp="1" noChangeAspect="1"/>
          </p:cNvPicPr>
          <p:nvPr>
            <p:ph sz="quarter" idx="1"/>
          </p:nvPr>
        </p:nvPicPr>
        <p:blipFill>
          <a:blip r:embed="rId2"/>
          <a:srcRect t="8207" b="8207"/>
          <a:stretch>
            <a:fillRect/>
          </a:stretch>
        </p:blipFill>
        <p:spPr/>
      </p:pic>
    </p:spTree>
    <p:extLst>
      <p:ext uri="{BB962C8B-B14F-4D97-AF65-F5344CB8AC3E}">
        <p14:creationId xmlns:p14="http://schemas.microsoft.com/office/powerpoint/2010/main" val="181150378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smtClean="0">
                <a:solidFill>
                  <a:srgbClr val="000090"/>
                </a:solidFill>
              </a:rPr>
              <a:t>DRY EYE</a:t>
            </a:r>
            <a:endParaRPr lang="en-US" b="1" i="1" u="sng" dirty="0">
              <a:solidFill>
                <a:srgbClr val="000090"/>
              </a:solidFill>
            </a:endParaRPr>
          </a:p>
        </p:txBody>
      </p:sp>
      <p:pic>
        <p:nvPicPr>
          <p:cNvPr id="4" name="Content Placeholder 3"/>
          <p:cNvPicPr>
            <a:picLocks noGrp="1" noChangeAspect="1"/>
          </p:cNvPicPr>
          <p:nvPr>
            <p:ph sz="quarter" idx="1"/>
          </p:nvPr>
        </p:nvPicPr>
        <p:blipFill>
          <a:blip r:embed="rId2"/>
          <a:srcRect t="18302" b="18302"/>
          <a:stretch>
            <a:fillRect/>
          </a:stretch>
        </p:blipFill>
        <p:spPr/>
      </p:pic>
    </p:spTree>
    <p:extLst>
      <p:ext uri="{BB962C8B-B14F-4D97-AF65-F5344CB8AC3E}">
        <p14:creationId xmlns:p14="http://schemas.microsoft.com/office/powerpoint/2010/main" val="119599346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000090"/>
                </a:solidFill>
              </a:rPr>
              <a:t>MEIBOMIAN GLAND</a:t>
            </a:r>
            <a:endParaRPr lang="en-US" b="1" u="sng" dirty="0">
              <a:solidFill>
                <a:srgbClr val="000090"/>
              </a:solidFill>
            </a:endParaRPr>
          </a:p>
        </p:txBody>
      </p:sp>
      <p:pic>
        <p:nvPicPr>
          <p:cNvPr id="4" name="Content Placeholder 3"/>
          <p:cNvPicPr>
            <a:picLocks noGrp="1" noChangeAspect="1"/>
          </p:cNvPicPr>
          <p:nvPr>
            <p:ph sz="quarter" idx="1"/>
          </p:nvPr>
        </p:nvPicPr>
        <p:blipFill>
          <a:blip r:embed="rId2"/>
          <a:srcRect t="-43484" b="-43484"/>
          <a:stretch>
            <a:fillRect/>
          </a:stretch>
        </p:blipFill>
        <p:spPr/>
      </p:pic>
    </p:spTree>
    <p:extLst>
      <p:ext uri="{BB962C8B-B14F-4D97-AF65-F5344CB8AC3E}">
        <p14:creationId xmlns:p14="http://schemas.microsoft.com/office/powerpoint/2010/main" val="128201905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916851822"/>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Content Placeholder 1"/>
          <p:cNvGraphicFramePr>
            <a:graphicFrameLocks noGrp="1"/>
          </p:cNvGraphicFramePr>
          <p:nvPr>
            <p:ph sz="quarter" idx="1"/>
            <p:extLst>
              <p:ext uri="{D42A27DB-BD31-4B8C-83A1-F6EECF244321}">
                <p14:modId xmlns:p14="http://schemas.microsoft.com/office/powerpoint/2010/main" val="3026723671"/>
              </p:ext>
            </p:extLst>
          </p:nvPr>
        </p:nvGraphicFramePr>
        <p:xfrm>
          <a:off x="0" y="1527048"/>
          <a:ext cx="914400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80257208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85743537"/>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3"/>
          <p:cNvGraphicFramePr>
            <a:graphicFrameLocks noGrp="1"/>
          </p:cNvGraphicFramePr>
          <p:nvPr>
            <p:ph sz="quarter" idx="1"/>
            <p:extLst>
              <p:ext uri="{D42A27DB-BD31-4B8C-83A1-F6EECF244321}">
                <p14:modId xmlns:p14="http://schemas.microsoft.com/office/powerpoint/2010/main" val="587667425"/>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1370113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63988639"/>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p:txBody>
          <a:bodyPr>
            <a:normAutofit lnSpcReduction="10000"/>
          </a:bodyPr>
          <a:lstStyle/>
          <a:p>
            <a:r>
              <a:rPr lang="en-US" b="1" dirty="0"/>
              <a:t>E</a:t>
            </a:r>
            <a:r>
              <a:rPr lang="en-US" b="1" dirty="0" smtClean="0"/>
              <a:t>ndocrine </a:t>
            </a:r>
            <a:r>
              <a:rPr lang="en-US" b="1" dirty="0"/>
              <a:t>disorder</a:t>
            </a:r>
            <a:r>
              <a:rPr lang="en-US" dirty="0"/>
              <a:t>, like being</a:t>
            </a:r>
            <a:r>
              <a:rPr lang="en-US" b="1" dirty="0">
                <a:solidFill>
                  <a:srgbClr val="000000"/>
                </a:solidFill>
              </a:rPr>
              <a:t> pregnant </a:t>
            </a:r>
            <a:r>
              <a:rPr lang="en-US" dirty="0"/>
              <a:t>or going through menopause.</a:t>
            </a:r>
          </a:p>
          <a:p>
            <a:r>
              <a:rPr lang="en-US" dirty="0" smtClean="0"/>
              <a:t>contact </a:t>
            </a:r>
            <a:r>
              <a:rPr lang="en-US" dirty="0"/>
              <a:t>lenses </a:t>
            </a:r>
            <a:r>
              <a:rPr lang="en-US" dirty="0" smtClean="0"/>
              <a:t>Wearer for </a:t>
            </a:r>
            <a:r>
              <a:rPr lang="en-US" dirty="0"/>
              <a:t>too long </a:t>
            </a:r>
            <a:endParaRPr lang="en-US" dirty="0" smtClean="0"/>
          </a:p>
          <a:p>
            <a:pPr marL="0" indent="0" algn="ctr">
              <a:buNone/>
            </a:pPr>
            <a:r>
              <a:rPr lang="en-US" b="1" dirty="0" smtClean="0">
                <a:solidFill>
                  <a:srgbClr val="000000"/>
                </a:solidFill>
              </a:rPr>
              <a:t>disorders </a:t>
            </a:r>
            <a:r>
              <a:rPr lang="en-US" b="1" dirty="0">
                <a:solidFill>
                  <a:srgbClr val="000000"/>
                </a:solidFill>
              </a:rPr>
              <a:t>such as </a:t>
            </a:r>
            <a:endParaRPr lang="en-US" b="1" dirty="0" smtClean="0">
              <a:solidFill>
                <a:srgbClr val="000000"/>
              </a:solidFill>
            </a:endParaRPr>
          </a:p>
          <a:p>
            <a:r>
              <a:rPr lang="en-US" i="1" dirty="0" smtClean="0"/>
              <a:t>acne</a:t>
            </a:r>
          </a:p>
          <a:p>
            <a:r>
              <a:rPr lang="en-US" i="1" dirty="0" smtClean="0"/>
              <a:t>atopic </a:t>
            </a:r>
          </a:p>
          <a:p>
            <a:r>
              <a:rPr lang="en-US" i="1" dirty="0" smtClean="0"/>
              <a:t>rosacea</a:t>
            </a:r>
            <a:r>
              <a:rPr lang="en-US" i="1" dirty="0"/>
              <a:t>, </a:t>
            </a:r>
            <a:endParaRPr lang="en-US" i="1" dirty="0" smtClean="0"/>
          </a:p>
          <a:p>
            <a:r>
              <a:rPr lang="en-US" i="1" dirty="0" smtClean="0"/>
              <a:t>psoriasis</a:t>
            </a:r>
            <a:r>
              <a:rPr lang="en-US" i="1" dirty="0"/>
              <a:t>, </a:t>
            </a:r>
            <a:endParaRPr lang="en-US" i="1" dirty="0" smtClean="0"/>
          </a:p>
          <a:p>
            <a:r>
              <a:rPr lang="en-US" i="1" dirty="0" smtClean="0"/>
              <a:t>rheumatoid </a:t>
            </a:r>
            <a:r>
              <a:rPr lang="en-US" i="1" dirty="0"/>
              <a:t>arthritis </a:t>
            </a:r>
            <a:r>
              <a:rPr lang="en-US" i="1" dirty="0" smtClean="0"/>
              <a:t>and</a:t>
            </a:r>
          </a:p>
          <a:p>
            <a:r>
              <a:rPr lang="en-US" i="1" dirty="0" smtClean="0"/>
              <a:t> </a:t>
            </a:r>
            <a:r>
              <a:rPr lang="en-US" i="1" dirty="0" err="1"/>
              <a:t>Sjogren’s</a:t>
            </a:r>
            <a:r>
              <a:rPr lang="en-US" i="1" dirty="0"/>
              <a:t> syndrome.</a:t>
            </a:r>
          </a:p>
          <a:p>
            <a:endParaRPr lang="en-US" dirty="0"/>
          </a:p>
        </p:txBody>
      </p:sp>
    </p:spTree>
    <p:extLst>
      <p:ext uri="{BB962C8B-B14F-4D97-AF65-F5344CB8AC3E}">
        <p14:creationId xmlns:p14="http://schemas.microsoft.com/office/powerpoint/2010/main" val="390026923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a:solidFill>
                  <a:srgbClr val="000000"/>
                </a:solidFill>
              </a:rPr>
              <a:t>Refractory dry eye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966416554"/>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882770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157013617"/>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Content Placeholder 1"/>
          <p:cNvGraphicFramePr>
            <a:graphicFrameLocks noGrp="1"/>
          </p:cNvGraphicFramePr>
          <p:nvPr>
            <p:ph sz="quarter" idx="1"/>
            <p:extLst>
              <p:ext uri="{D42A27DB-BD31-4B8C-83A1-F6EECF244321}">
                <p14:modId xmlns:p14="http://schemas.microsoft.com/office/powerpoint/2010/main" val="2869709835"/>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1593244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PROCDURE</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a:t>1. Patented disposable IPL eye pads (</a:t>
            </a:r>
            <a:r>
              <a:rPr lang="en-US" dirty="0" err="1"/>
              <a:t>Sperian</a:t>
            </a:r>
            <a:r>
              <a:rPr lang="en-US" dirty="0"/>
              <a:t> Inc.) are placed over closed eyes to cover the area completely.</a:t>
            </a:r>
          </a:p>
          <a:p>
            <a:r>
              <a:rPr lang="en-US" dirty="0"/>
              <a:t>2. Ultrasound gel (Parker Laboratories) is placed on the patient's face from tragus to tragus including the nose. The patient's skin area receives one full pass with overlapping flashes to ensure treatment of the entire area.</a:t>
            </a:r>
          </a:p>
          <a:p>
            <a:r>
              <a:rPr lang="en-US" dirty="0"/>
              <a:t>3. Following the initial pass, the patient receives more ultrasound gel, and a second pass is performed.</a:t>
            </a:r>
          </a:p>
          <a:p>
            <a:r>
              <a:rPr lang="en-US" dirty="0"/>
              <a:t>4. With completion of the second pass, the gel is removed from the face, and the patient is brought to the slit lamp where a drop of 1% </a:t>
            </a:r>
            <a:r>
              <a:rPr lang="en-US" dirty="0" err="1"/>
              <a:t>proparacaine</a:t>
            </a:r>
            <a:r>
              <a:rPr lang="en-US" dirty="0"/>
              <a:t> is administered and a gland expression is performed (using a sterile cotton tip applicator)</a:t>
            </a:r>
            <a:r>
              <a:rPr lang="en-US" dirty="0" smtClean="0"/>
              <a:t>.</a:t>
            </a:r>
            <a:endParaRPr lang="en-US" dirty="0"/>
          </a:p>
        </p:txBody>
      </p:sp>
    </p:spTree>
    <p:extLst>
      <p:ext uri="{BB962C8B-B14F-4D97-AF65-F5344CB8AC3E}">
        <p14:creationId xmlns:p14="http://schemas.microsoft.com/office/powerpoint/2010/main" val="2224159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rPr>
              <a:t>DRY EYE CLASSIFICATION</a:t>
            </a:r>
            <a:endParaRPr lang="en-US" b="1" dirty="0">
              <a:solidFill>
                <a:srgbClr val="000000"/>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996586865"/>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382930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PROCDURE</a:t>
            </a:r>
            <a:r>
              <a:rPr lang="mr-IN" dirty="0" smtClean="0"/>
              <a:t>…</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a:t>5. The cotton tip is placed on the palpebral conjunctiva in the area of the </a:t>
            </a:r>
            <a:r>
              <a:rPr lang="en-US" dirty="0" err="1"/>
              <a:t>meibomian</a:t>
            </a:r>
            <a:r>
              <a:rPr lang="en-US" dirty="0"/>
              <a:t> gland and the physician places a finger on the skin next to the same gland.</a:t>
            </a:r>
          </a:p>
          <a:p>
            <a:r>
              <a:rPr lang="en-US" dirty="0"/>
              <a:t>6. The patient is told to look up, and while applying gentle continuous pressure with both the cotton tip and the finger, the gland is expressed for 30 sec.</a:t>
            </a:r>
          </a:p>
          <a:p>
            <a:r>
              <a:rPr lang="en-US" dirty="0"/>
              <a:t>7. The procedure is repeated over the length of the lower lid on both sides.</a:t>
            </a:r>
          </a:p>
          <a:p>
            <a:r>
              <a:rPr lang="en-US" dirty="0"/>
              <a:t>8. Upper lid expression follows using finger pressure, and is performed with the patient looking down. If upper lid glands are unresponsive to this technique, a sterilized cotton tip is used as described. Once the glands have been expressed, the patient is given either a drop of topical steroid or a </a:t>
            </a:r>
            <a:r>
              <a:rPr lang="en-US" dirty="0" err="1"/>
              <a:t>nonsteroidal</a:t>
            </a:r>
            <a:r>
              <a:rPr lang="en-US" dirty="0"/>
              <a:t> anti-inflammatory drug (NSAID).</a:t>
            </a:r>
          </a:p>
          <a:p>
            <a:endParaRPr lang="en-US" dirty="0"/>
          </a:p>
        </p:txBody>
      </p:sp>
    </p:spTree>
    <p:extLst>
      <p:ext uri="{BB962C8B-B14F-4D97-AF65-F5344CB8AC3E}">
        <p14:creationId xmlns:p14="http://schemas.microsoft.com/office/powerpoint/2010/main" val="9581111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882564140"/>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4"/>
          <p:cNvGraphicFramePr>
            <a:graphicFrameLocks noGrp="1"/>
          </p:cNvGraphicFramePr>
          <p:nvPr>
            <p:ph sz="quarter" idx="1"/>
            <p:extLst>
              <p:ext uri="{D42A27DB-BD31-4B8C-83A1-F6EECF244321}">
                <p14:modId xmlns:p14="http://schemas.microsoft.com/office/powerpoint/2010/main" val="3880558952"/>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1421789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rgbClr val="000000"/>
                </a:solidFill>
              </a:rPr>
              <a:t>microgradients</a:t>
            </a:r>
            <a:endParaRPr lang="en-US" b="1" dirty="0">
              <a:solidFill>
                <a:srgbClr val="000000"/>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423840146"/>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4947020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parasympathetic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255592777"/>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841492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727374592"/>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p:txBody>
          <a:bodyPr/>
          <a:lstStyle/>
          <a:p>
            <a:endParaRPr lang="en-US" dirty="0"/>
          </a:p>
        </p:txBody>
      </p:sp>
      <p:graphicFrame>
        <p:nvGraphicFramePr>
          <p:cNvPr id="2" name="Diagram 1"/>
          <p:cNvGraphicFramePr/>
          <p:nvPr>
            <p:extLst>
              <p:ext uri="{D42A27DB-BD31-4B8C-83A1-F6EECF244321}">
                <p14:modId xmlns:p14="http://schemas.microsoft.com/office/powerpoint/2010/main" val="3804681406"/>
              </p:ext>
            </p:extLst>
          </p:nvPr>
        </p:nvGraphicFramePr>
        <p:xfrm>
          <a:off x="162813" y="1563962"/>
          <a:ext cx="8808197" cy="42317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91881199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Pulse delivery</a:t>
            </a:r>
            <a:endParaRPr lang="en-US" b="1" dirty="0">
              <a:solidFill>
                <a:srgbClr val="FF0000"/>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03466033"/>
              </p:ext>
            </p:extLst>
          </p:nvPr>
        </p:nvGraphicFramePr>
        <p:xfrm>
          <a:off x="0" y="1527048"/>
          <a:ext cx="91440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975111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329367068"/>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p:txBody>
          <a:bodyPr/>
          <a:lstStyle/>
          <a:p>
            <a:endParaRPr lang="en-US" dirty="0"/>
          </a:p>
        </p:txBody>
      </p:sp>
      <p:graphicFrame>
        <p:nvGraphicFramePr>
          <p:cNvPr id="2" name="Diagram 1"/>
          <p:cNvGraphicFramePr/>
          <p:nvPr>
            <p:extLst>
              <p:ext uri="{D42A27DB-BD31-4B8C-83A1-F6EECF244321}">
                <p14:modId xmlns:p14="http://schemas.microsoft.com/office/powerpoint/2010/main" val="1942868510"/>
              </p:ext>
            </p:extLst>
          </p:nvPr>
        </p:nvGraphicFramePr>
        <p:xfrm>
          <a:off x="162813" y="1582341"/>
          <a:ext cx="8840761" cy="51087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11989883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015996752"/>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Content Placeholder 1"/>
          <p:cNvGraphicFramePr>
            <a:graphicFrameLocks noGrp="1"/>
          </p:cNvGraphicFramePr>
          <p:nvPr>
            <p:ph sz="quarter" idx="1"/>
            <p:extLst>
              <p:ext uri="{D42A27DB-BD31-4B8C-83A1-F6EECF244321}">
                <p14:modId xmlns:p14="http://schemas.microsoft.com/office/powerpoint/2010/main" val="3050301294"/>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21669336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0000"/>
                </a:solidFill>
              </a:rPr>
              <a:t>Treating </a:t>
            </a:r>
            <a:r>
              <a:rPr lang="en-US" b="1" dirty="0" smtClean="0">
                <a:solidFill>
                  <a:srgbClr val="000000"/>
                </a:solidFill>
              </a:rPr>
              <a:t>your </a:t>
            </a:r>
            <a:r>
              <a:rPr lang="en-US" b="1" dirty="0">
                <a:solidFill>
                  <a:srgbClr val="000000"/>
                </a:solidFill>
              </a:rPr>
              <a:t>customers once a year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431478808"/>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9403927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354512175"/>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4"/>
          <p:cNvGraphicFramePr>
            <a:graphicFrameLocks noGrp="1"/>
          </p:cNvGraphicFramePr>
          <p:nvPr>
            <p:ph sz="quarter" idx="1"/>
            <p:extLst>
              <p:ext uri="{D42A27DB-BD31-4B8C-83A1-F6EECF244321}">
                <p14:modId xmlns:p14="http://schemas.microsoft.com/office/powerpoint/2010/main" val="1192298273"/>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71782054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599"/>
            <a:ext cx="8534400" cy="1073809"/>
          </a:xfrm>
        </p:spPr>
        <p:txBody>
          <a:bodyPr>
            <a:normAutofit fontScale="90000"/>
          </a:bodyPr>
          <a:lstStyle/>
          <a:p>
            <a:r>
              <a:rPr lang="en-US" b="1" dirty="0">
                <a:solidFill>
                  <a:srgbClr val="000000"/>
                </a:solidFill>
              </a:rPr>
              <a:t>Dry Eye or MGD</a:t>
            </a:r>
            <a:r>
              <a:rPr lang="en-US" dirty="0"/>
              <a:t>?</a:t>
            </a:r>
            <a:br>
              <a:rPr lang="en-US" dirty="0"/>
            </a:b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967564301"/>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0462657"/>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351924460"/>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3"/>
          <p:cNvGraphicFramePr>
            <a:graphicFrameLocks noGrp="1"/>
          </p:cNvGraphicFramePr>
          <p:nvPr>
            <p:ph sz="quarter" idx="1"/>
            <p:extLst>
              <p:ext uri="{D42A27DB-BD31-4B8C-83A1-F6EECF244321}">
                <p14:modId xmlns:p14="http://schemas.microsoft.com/office/powerpoint/2010/main" val="2485460828"/>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9260898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smtClean="0"/>
              <a:t>Treatment</a:t>
            </a:r>
            <a:r>
              <a:rPr lang="en-US" dirty="0" smtClean="0"/>
              <a:t> </a:t>
            </a:r>
            <a:r>
              <a:rPr lang="mr-IN" dirty="0" smtClean="0"/>
              <a:t>…</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453667811"/>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027131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752347797"/>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Content Placeholder 1"/>
          <p:cNvGraphicFramePr>
            <a:graphicFrameLocks noGrp="1"/>
          </p:cNvGraphicFramePr>
          <p:nvPr>
            <p:ph sz="quarter" idx="1"/>
            <p:extLst>
              <p:ext uri="{D42A27DB-BD31-4B8C-83A1-F6EECF244321}">
                <p14:modId xmlns:p14="http://schemas.microsoft.com/office/powerpoint/2010/main" val="1079817011"/>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42561644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solidFill>
                  <a:srgbClr val="008000"/>
                </a:solidFill>
              </a:rPr>
              <a:t>E</a:t>
            </a:r>
            <a:r>
              <a:rPr lang="en-US" b="1" dirty="0" err="1" smtClean="0">
                <a:solidFill>
                  <a:srgbClr val="008000"/>
                </a:solidFill>
              </a:rPr>
              <a:t>.Eye</a:t>
            </a:r>
            <a:r>
              <a:rPr lang="en-US" b="1" dirty="0" smtClean="0">
                <a:solidFill>
                  <a:srgbClr val="008000"/>
                </a:solidFill>
              </a:rPr>
              <a:t> can be used to</a:t>
            </a:r>
            <a:endParaRPr lang="en-US" b="1" dirty="0">
              <a:solidFill>
                <a:srgbClr val="008000"/>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073800420"/>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1365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sebum (</a:t>
            </a:r>
            <a:r>
              <a:rPr lang="en-US" dirty="0" err="1" smtClean="0"/>
              <a:t>meibum</a:t>
            </a:r>
            <a:r>
              <a:rPr lang="en-US" dirty="0" smtClean="0"/>
              <a:t>) </a:t>
            </a:r>
            <a:endParaRPr lang="en-US" dirty="0"/>
          </a:p>
        </p:txBody>
      </p:sp>
      <p:pic>
        <p:nvPicPr>
          <p:cNvPr id="4" name="Content Placeholder 3"/>
          <p:cNvPicPr>
            <a:picLocks noGrp="1" noChangeAspect="1"/>
          </p:cNvPicPr>
          <p:nvPr>
            <p:ph sz="quarter" idx="1"/>
          </p:nvPr>
        </p:nvPicPr>
        <p:blipFill>
          <a:blip r:embed="rId2"/>
          <a:srcRect l="1619" r="1619"/>
          <a:stretch>
            <a:fillRect/>
          </a:stretch>
        </p:blipFill>
        <p:spPr/>
      </p:pic>
      <p:sp>
        <p:nvSpPr>
          <p:cNvPr id="5" name="TextBox 4"/>
          <p:cNvSpPr txBox="1"/>
          <p:nvPr/>
        </p:nvSpPr>
        <p:spPr>
          <a:xfrm>
            <a:off x="0" y="6344136"/>
            <a:ext cx="9144000" cy="369332"/>
          </a:xfrm>
          <a:prstGeom prst="rect">
            <a:avLst/>
          </a:prstGeom>
          <a:noFill/>
        </p:spPr>
        <p:txBody>
          <a:bodyPr wrap="square" rtlCol="0">
            <a:spAutoFit/>
          </a:bodyPr>
          <a:lstStyle/>
          <a:p>
            <a:pPr algn="ctr"/>
            <a:r>
              <a:rPr lang="en-US" b="1" dirty="0" smtClean="0"/>
              <a:t>normally </a:t>
            </a:r>
            <a:r>
              <a:rPr lang="en-US" b="1" dirty="0" err="1" smtClean="0"/>
              <a:t>meibomian</a:t>
            </a:r>
            <a:r>
              <a:rPr lang="en-US" b="1" dirty="0" smtClean="0"/>
              <a:t> gland lies in </a:t>
            </a:r>
            <a:r>
              <a:rPr lang="en-US" b="1" dirty="0" err="1" smtClean="0"/>
              <a:t>mucocutaneous</a:t>
            </a:r>
            <a:r>
              <a:rPr lang="en-US" b="1" dirty="0" smtClean="0"/>
              <a:t> junction</a:t>
            </a:r>
            <a:endParaRPr lang="en-US" b="1" dirty="0"/>
          </a:p>
        </p:txBody>
      </p:sp>
    </p:spTree>
    <p:extLst>
      <p:ext uri="{BB962C8B-B14F-4D97-AF65-F5344CB8AC3E}">
        <p14:creationId xmlns:p14="http://schemas.microsoft.com/office/powerpoint/2010/main" val="52786994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00"/>
                </a:solidFill>
              </a:rPr>
              <a:t>MEIBUMS</a:t>
            </a:r>
            <a:r>
              <a:rPr lang="en-US" dirty="0"/>
              <a:t>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020368174"/>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314036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Dry eye secondary to MGD</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231424308"/>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00481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642544679"/>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quarter" idx="1"/>
          </p:nvPr>
        </p:nvSpPr>
        <p:spPr/>
        <p:txBody>
          <a:bodyPr>
            <a:normAutofit fontScale="92500" lnSpcReduction="10000"/>
          </a:bodyPr>
          <a:lstStyle/>
          <a:p>
            <a:pPr marL="0" indent="0" algn="ctr">
              <a:buNone/>
            </a:pPr>
            <a:r>
              <a:rPr lang="en-US" b="1" dirty="0" err="1" smtClean="0">
                <a:solidFill>
                  <a:srgbClr val="000000"/>
                </a:solidFill>
              </a:rPr>
              <a:t>Posterir</a:t>
            </a:r>
            <a:r>
              <a:rPr lang="en-US" b="1" dirty="0" smtClean="0">
                <a:solidFill>
                  <a:srgbClr val="000000"/>
                </a:solidFill>
              </a:rPr>
              <a:t> </a:t>
            </a:r>
            <a:r>
              <a:rPr lang="en-US" b="1" dirty="0" err="1" smtClean="0">
                <a:solidFill>
                  <a:srgbClr val="000000"/>
                </a:solidFill>
              </a:rPr>
              <a:t>blepharitis</a:t>
            </a:r>
            <a:r>
              <a:rPr lang="en-US" b="1" dirty="0" smtClean="0">
                <a:solidFill>
                  <a:srgbClr val="000000"/>
                </a:solidFill>
              </a:rPr>
              <a:t> is main cause of MGD</a:t>
            </a:r>
            <a:r>
              <a:rPr lang="en-US" dirty="0" smtClean="0"/>
              <a:t>	</a:t>
            </a:r>
            <a:endParaRPr lang="en-US" dirty="0"/>
          </a:p>
          <a:p>
            <a:r>
              <a:rPr lang="en-US" dirty="0"/>
              <a:t>A burning sensation in the eyes</a:t>
            </a:r>
          </a:p>
          <a:p>
            <a:r>
              <a:rPr lang="en-US" dirty="0"/>
              <a:t>Dryness of the eyes</a:t>
            </a:r>
          </a:p>
          <a:p>
            <a:r>
              <a:rPr lang="en-US" dirty="0"/>
              <a:t>Stickiness</a:t>
            </a:r>
          </a:p>
          <a:p>
            <a:r>
              <a:rPr lang="en-US" dirty="0"/>
              <a:t>Itching</a:t>
            </a:r>
          </a:p>
          <a:p>
            <a:r>
              <a:rPr lang="en-US" dirty="0"/>
              <a:t>Photophobia (light sensitivity)</a:t>
            </a:r>
          </a:p>
          <a:p>
            <a:r>
              <a:rPr lang="en-US" dirty="0"/>
              <a:t>Excessive watering of the eyes</a:t>
            </a:r>
          </a:p>
          <a:p>
            <a:r>
              <a:rPr lang="en-US" dirty="0"/>
              <a:t>Feeling like there is a foreign body in the eye</a:t>
            </a:r>
          </a:p>
          <a:p>
            <a:r>
              <a:rPr lang="en-US" dirty="0"/>
              <a:t>Sty or </a:t>
            </a:r>
            <a:r>
              <a:rPr lang="en-US" dirty="0" err="1"/>
              <a:t>chalazion</a:t>
            </a:r>
            <a:endParaRPr lang="en-US" dirty="0"/>
          </a:p>
          <a:p>
            <a:r>
              <a:rPr lang="en-US" dirty="0"/>
              <a:t>Blurry vision that seems to come and go</a:t>
            </a:r>
          </a:p>
        </p:txBody>
      </p:sp>
    </p:spTree>
    <p:extLst>
      <p:ext uri="{BB962C8B-B14F-4D97-AF65-F5344CB8AC3E}">
        <p14:creationId xmlns:p14="http://schemas.microsoft.com/office/powerpoint/2010/main" val="249163969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674788671"/>
              </p:ext>
            </p:extLst>
          </p:nvPr>
        </p:nvGraphicFramePr>
        <p:xfrm>
          <a:off x="301752" y="228600"/>
          <a:ext cx="8534400" cy="758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Content Placeholder 6"/>
          <p:cNvGraphicFramePr>
            <a:graphicFrameLocks noGrp="1"/>
          </p:cNvGraphicFramePr>
          <p:nvPr>
            <p:ph sz="quarter" idx="1"/>
            <p:extLst>
              <p:ext uri="{D42A27DB-BD31-4B8C-83A1-F6EECF244321}">
                <p14:modId xmlns:p14="http://schemas.microsoft.com/office/powerpoint/2010/main" val="48828772"/>
              </p:ext>
            </p:extLst>
          </p:nvPr>
        </p:nvGraphicFramePr>
        <p:xfrm>
          <a:off x="301752" y="1527048"/>
          <a:ext cx="8503920" cy="4572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43525014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2638</TotalTime>
  <Words>1161</Words>
  <Application>Microsoft Macintosh PowerPoint</Application>
  <PresentationFormat>On-screen Show (4:3)</PresentationFormat>
  <Paragraphs>190</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Civic</vt:lpstr>
      <vt:lpstr>E.EYE    DRY EYE</vt:lpstr>
      <vt:lpstr>PowerPoint Presentation</vt:lpstr>
      <vt:lpstr>DRY EYE CLASSIFICATION</vt:lpstr>
      <vt:lpstr>Dry Eye or MGD? </vt:lpstr>
      <vt:lpstr>NORMAL sebum (meibum) </vt:lpstr>
      <vt:lpstr>MEIBUMS </vt:lpstr>
      <vt:lpstr>Dry eye secondary to MGD</vt:lpstr>
      <vt:lpstr>PowerPoint Presentation</vt:lpstr>
      <vt:lpstr>PowerPoint Presentation</vt:lpstr>
      <vt:lpstr>PowerPoint Presentation</vt:lpstr>
      <vt:lpstr>PowerPoint Presentation</vt:lpstr>
      <vt:lpstr>Life style for MGD </vt:lpstr>
      <vt:lpstr>  Potential causes of dry eyes include </vt:lpstr>
      <vt:lpstr>  Potential causes of excess tears include </vt:lpstr>
      <vt:lpstr>ANATOMY</vt:lpstr>
      <vt:lpstr>MEIBOMIAN GLAND</vt:lpstr>
      <vt:lpstr>MGD</vt:lpstr>
      <vt:lpstr>MGD</vt:lpstr>
      <vt:lpstr>LACRIMAL GLANDS</vt:lpstr>
      <vt:lpstr>DRY EYE</vt:lpstr>
      <vt:lpstr>DROP INSTILATION</vt:lpstr>
      <vt:lpstr>DRY EYE</vt:lpstr>
      <vt:lpstr>MEIBOMIAN GLAND</vt:lpstr>
      <vt:lpstr>PowerPoint Presentation</vt:lpstr>
      <vt:lpstr>PowerPoint Presentation</vt:lpstr>
      <vt:lpstr>PowerPoint Presentation</vt:lpstr>
      <vt:lpstr>Refractory dry eye </vt:lpstr>
      <vt:lpstr>PowerPoint Presentation</vt:lpstr>
      <vt:lpstr>PROCDURE</vt:lpstr>
      <vt:lpstr>PROCDURE…</vt:lpstr>
      <vt:lpstr>PowerPoint Presentation</vt:lpstr>
      <vt:lpstr>microgradients</vt:lpstr>
      <vt:lpstr> parasympathetic </vt:lpstr>
      <vt:lpstr>PowerPoint Presentation</vt:lpstr>
      <vt:lpstr>Pulse delivery</vt:lpstr>
      <vt:lpstr>PowerPoint Presentation</vt:lpstr>
      <vt:lpstr>PowerPoint Presentation</vt:lpstr>
      <vt:lpstr>Treating your customers once a year </vt:lpstr>
      <vt:lpstr>PowerPoint Presentation</vt:lpstr>
      <vt:lpstr>PowerPoint Presentation</vt:lpstr>
      <vt:lpstr>Treatment …</vt:lpstr>
      <vt:lpstr>PowerPoint Presentation</vt:lpstr>
      <vt:lpstr>E.Eye can be used to</vt:lpstr>
    </vt:vector>
  </TitlesOfParts>
  <Company>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E.EYE    DRY EYE</dc:title>
  <dc:creator>Morsal Mehryar</dc:creator>
  <cp:lastModifiedBy>Morsal Mehryar</cp:lastModifiedBy>
  <cp:revision>58</cp:revision>
  <dcterms:created xsi:type="dcterms:W3CDTF">2018-05-20T06:58:34Z</dcterms:created>
  <dcterms:modified xsi:type="dcterms:W3CDTF">2018-05-25T17:51:15Z</dcterms:modified>
</cp:coreProperties>
</file>